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59" d="100"/>
          <a:sy n="59" d="100"/>
        </p:scale>
        <p:origin x="42" y="4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7/6/2023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7/6/2023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3.png"/><Relationship Id="rId18" Type="http://schemas.openxmlformats.org/officeDocument/2006/relationships/image" Target="../media/image79.png"/><Relationship Id="rId3" Type="http://schemas.openxmlformats.org/officeDocument/2006/relationships/image" Target="../media/image21.png"/><Relationship Id="rId7" Type="http://schemas.openxmlformats.org/officeDocument/2006/relationships/image" Target="../media/image24.png"/><Relationship Id="rId12" Type="http://schemas.openxmlformats.org/officeDocument/2006/relationships/image" Target="../media/image30.png"/><Relationship Id="rId17" Type="http://schemas.openxmlformats.org/officeDocument/2006/relationships/image" Target="../media/image78.png"/><Relationship Id="rId2" Type="http://schemas.openxmlformats.org/officeDocument/2006/relationships/image" Target="../media/image20.png"/><Relationship Id="rId16" Type="http://schemas.openxmlformats.org/officeDocument/2006/relationships/image" Target="../media/image7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11" Type="http://schemas.openxmlformats.org/officeDocument/2006/relationships/image" Target="../media/image52.png"/><Relationship Id="rId5" Type="http://schemas.openxmlformats.org/officeDocument/2006/relationships/image" Target="../media/image74.png"/><Relationship Id="rId15" Type="http://schemas.openxmlformats.org/officeDocument/2006/relationships/image" Target="../media/image76.png"/><Relationship Id="rId10" Type="http://schemas.openxmlformats.org/officeDocument/2006/relationships/image" Target="../media/image28.png"/><Relationship Id="rId19" Type="http://schemas.openxmlformats.org/officeDocument/2006/relationships/image" Target="../media/image80.png"/><Relationship Id="rId4" Type="http://schemas.openxmlformats.org/officeDocument/2006/relationships/image" Target="../media/image73.png"/><Relationship Id="rId9" Type="http://schemas.openxmlformats.org/officeDocument/2006/relationships/image" Target="../media/image26.png"/><Relationship Id="rId14" Type="http://schemas.openxmlformats.org/officeDocument/2006/relationships/image" Target="../media/image7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3.png"/><Relationship Id="rId3" Type="http://schemas.openxmlformats.org/officeDocument/2006/relationships/image" Target="../media/image21.png"/><Relationship Id="rId7" Type="http://schemas.openxmlformats.org/officeDocument/2006/relationships/image" Target="../media/image24.png"/><Relationship Id="rId12" Type="http://schemas.openxmlformats.org/officeDocument/2006/relationships/image" Target="../media/image30.png"/><Relationship Id="rId17" Type="http://schemas.openxmlformats.org/officeDocument/2006/relationships/image" Target="../media/image80.png"/><Relationship Id="rId2" Type="http://schemas.openxmlformats.org/officeDocument/2006/relationships/image" Target="../media/image20.png"/><Relationship Id="rId16" Type="http://schemas.openxmlformats.org/officeDocument/2006/relationships/image" Target="../media/image7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11" Type="http://schemas.openxmlformats.org/officeDocument/2006/relationships/image" Target="../media/image52.png"/><Relationship Id="rId5" Type="http://schemas.openxmlformats.org/officeDocument/2006/relationships/image" Target="../media/image74.png"/><Relationship Id="rId15" Type="http://schemas.openxmlformats.org/officeDocument/2006/relationships/image" Target="../media/image82.png"/><Relationship Id="rId10" Type="http://schemas.openxmlformats.org/officeDocument/2006/relationships/image" Target="../media/image28.png"/><Relationship Id="rId4" Type="http://schemas.openxmlformats.org/officeDocument/2006/relationships/image" Target="../media/image73.png"/><Relationship Id="rId9" Type="http://schemas.openxmlformats.org/officeDocument/2006/relationships/image" Target="../media/image26.png"/><Relationship Id="rId14" Type="http://schemas.openxmlformats.org/officeDocument/2006/relationships/image" Target="../media/image8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3.png"/><Relationship Id="rId18" Type="http://schemas.openxmlformats.org/officeDocument/2006/relationships/image" Target="../media/image87.png"/><Relationship Id="rId3" Type="http://schemas.openxmlformats.org/officeDocument/2006/relationships/image" Target="../media/image21.png"/><Relationship Id="rId21" Type="http://schemas.openxmlformats.org/officeDocument/2006/relationships/image" Target="../media/image90.png"/><Relationship Id="rId7" Type="http://schemas.openxmlformats.org/officeDocument/2006/relationships/image" Target="../media/image24.png"/><Relationship Id="rId12" Type="http://schemas.openxmlformats.org/officeDocument/2006/relationships/image" Target="../media/image30.png"/><Relationship Id="rId17" Type="http://schemas.openxmlformats.org/officeDocument/2006/relationships/image" Target="../media/image86.png"/><Relationship Id="rId25" Type="http://schemas.openxmlformats.org/officeDocument/2006/relationships/image" Target="../media/image94.png"/><Relationship Id="rId2" Type="http://schemas.openxmlformats.org/officeDocument/2006/relationships/image" Target="../media/image20.png"/><Relationship Id="rId16" Type="http://schemas.openxmlformats.org/officeDocument/2006/relationships/image" Target="../media/image85.png"/><Relationship Id="rId20" Type="http://schemas.openxmlformats.org/officeDocument/2006/relationships/image" Target="../media/image8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11" Type="http://schemas.openxmlformats.org/officeDocument/2006/relationships/image" Target="../media/image52.png"/><Relationship Id="rId24" Type="http://schemas.openxmlformats.org/officeDocument/2006/relationships/image" Target="../media/image93.png"/><Relationship Id="rId5" Type="http://schemas.openxmlformats.org/officeDocument/2006/relationships/image" Target="../media/image74.png"/><Relationship Id="rId15" Type="http://schemas.openxmlformats.org/officeDocument/2006/relationships/image" Target="../media/image84.png"/><Relationship Id="rId23" Type="http://schemas.openxmlformats.org/officeDocument/2006/relationships/image" Target="../media/image92.png"/><Relationship Id="rId10" Type="http://schemas.openxmlformats.org/officeDocument/2006/relationships/image" Target="../media/image28.png"/><Relationship Id="rId19" Type="http://schemas.openxmlformats.org/officeDocument/2006/relationships/image" Target="../media/image88.png"/><Relationship Id="rId4" Type="http://schemas.openxmlformats.org/officeDocument/2006/relationships/image" Target="../media/image73.png"/><Relationship Id="rId9" Type="http://schemas.openxmlformats.org/officeDocument/2006/relationships/image" Target="../media/image26.png"/><Relationship Id="rId14" Type="http://schemas.openxmlformats.org/officeDocument/2006/relationships/image" Target="../media/image83.png"/><Relationship Id="rId22" Type="http://schemas.openxmlformats.org/officeDocument/2006/relationships/image" Target="../media/image9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3.png"/><Relationship Id="rId3" Type="http://schemas.openxmlformats.org/officeDocument/2006/relationships/image" Target="../media/image21.png"/><Relationship Id="rId7" Type="http://schemas.openxmlformats.org/officeDocument/2006/relationships/image" Target="../media/image24.png"/><Relationship Id="rId12" Type="http://schemas.openxmlformats.org/officeDocument/2006/relationships/image" Target="../media/image30.png"/><Relationship Id="rId2" Type="http://schemas.openxmlformats.org/officeDocument/2006/relationships/image" Target="../media/image20.png"/><Relationship Id="rId16" Type="http://schemas.openxmlformats.org/officeDocument/2006/relationships/image" Target="../media/image9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11" Type="http://schemas.openxmlformats.org/officeDocument/2006/relationships/image" Target="../media/image52.png"/><Relationship Id="rId5" Type="http://schemas.openxmlformats.org/officeDocument/2006/relationships/image" Target="../media/image74.png"/><Relationship Id="rId15" Type="http://schemas.openxmlformats.org/officeDocument/2006/relationships/image" Target="../media/image96.png"/><Relationship Id="rId10" Type="http://schemas.openxmlformats.org/officeDocument/2006/relationships/image" Target="../media/image28.png"/><Relationship Id="rId4" Type="http://schemas.openxmlformats.org/officeDocument/2006/relationships/image" Target="../media/image73.png"/><Relationship Id="rId9" Type="http://schemas.openxmlformats.org/officeDocument/2006/relationships/image" Target="../media/image26.png"/><Relationship Id="rId14" Type="http://schemas.openxmlformats.org/officeDocument/2006/relationships/image" Target="../media/image9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3.png"/><Relationship Id="rId3" Type="http://schemas.openxmlformats.org/officeDocument/2006/relationships/image" Target="../media/image21.png"/><Relationship Id="rId7" Type="http://schemas.openxmlformats.org/officeDocument/2006/relationships/image" Target="../media/image24.png"/><Relationship Id="rId12" Type="http://schemas.openxmlformats.org/officeDocument/2006/relationships/image" Target="../media/image3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11" Type="http://schemas.openxmlformats.org/officeDocument/2006/relationships/image" Target="../media/image52.png"/><Relationship Id="rId5" Type="http://schemas.openxmlformats.org/officeDocument/2006/relationships/image" Target="../media/image74.png"/><Relationship Id="rId15" Type="http://schemas.openxmlformats.org/officeDocument/2006/relationships/image" Target="../media/image99.png"/><Relationship Id="rId10" Type="http://schemas.openxmlformats.org/officeDocument/2006/relationships/image" Target="../media/image28.png"/><Relationship Id="rId4" Type="http://schemas.openxmlformats.org/officeDocument/2006/relationships/image" Target="../media/image73.png"/><Relationship Id="rId9" Type="http://schemas.openxmlformats.org/officeDocument/2006/relationships/image" Target="../media/image26.png"/><Relationship Id="rId14" Type="http://schemas.openxmlformats.org/officeDocument/2006/relationships/image" Target="../media/image9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3.png"/><Relationship Id="rId18" Type="http://schemas.openxmlformats.org/officeDocument/2006/relationships/image" Target="../media/image104.png"/><Relationship Id="rId3" Type="http://schemas.openxmlformats.org/officeDocument/2006/relationships/image" Target="../media/image21.png"/><Relationship Id="rId7" Type="http://schemas.openxmlformats.org/officeDocument/2006/relationships/image" Target="../media/image24.png"/><Relationship Id="rId12" Type="http://schemas.openxmlformats.org/officeDocument/2006/relationships/image" Target="../media/image30.png"/><Relationship Id="rId17" Type="http://schemas.openxmlformats.org/officeDocument/2006/relationships/image" Target="../media/image103.png"/><Relationship Id="rId2" Type="http://schemas.openxmlformats.org/officeDocument/2006/relationships/image" Target="../media/image20.png"/><Relationship Id="rId16" Type="http://schemas.openxmlformats.org/officeDocument/2006/relationships/image" Target="../media/image10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11" Type="http://schemas.openxmlformats.org/officeDocument/2006/relationships/image" Target="../media/image52.png"/><Relationship Id="rId5" Type="http://schemas.openxmlformats.org/officeDocument/2006/relationships/image" Target="../media/image74.png"/><Relationship Id="rId15" Type="http://schemas.openxmlformats.org/officeDocument/2006/relationships/image" Target="../media/image101.png"/><Relationship Id="rId10" Type="http://schemas.openxmlformats.org/officeDocument/2006/relationships/image" Target="../media/image28.png"/><Relationship Id="rId4" Type="http://schemas.openxmlformats.org/officeDocument/2006/relationships/image" Target="../media/image73.png"/><Relationship Id="rId9" Type="http://schemas.openxmlformats.org/officeDocument/2006/relationships/image" Target="../media/image26.png"/><Relationship Id="rId14" Type="http://schemas.openxmlformats.org/officeDocument/2006/relationships/image" Target="../media/image10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3.png"/><Relationship Id="rId3" Type="http://schemas.openxmlformats.org/officeDocument/2006/relationships/image" Target="../media/image21.png"/><Relationship Id="rId7" Type="http://schemas.openxmlformats.org/officeDocument/2006/relationships/image" Target="../media/image24.png"/><Relationship Id="rId12" Type="http://schemas.openxmlformats.org/officeDocument/2006/relationships/image" Target="../media/image30.png"/><Relationship Id="rId2" Type="http://schemas.openxmlformats.org/officeDocument/2006/relationships/image" Target="../media/image20.png"/><Relationship Id="rId16" Type="http://schemas.openxmlformats.org/officeDocument/2006/relationships/image" Target="../media/image10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11" Type="http://schemas.openxmlformats.org/officeDocument/2006/relationships/image" Target="../media/image52.png"/><Relationship Id="rId5" Type="http://schemas.openxmlformats.org/officeDocument/2006/relationships/image" Target="../media/image106.png"/><Relationship Id="rId15" Type="http://schemas.openxmlformats.org/officeDocument/2006/relationships/image" Target="../media/image108.png"/><Relationship Id="rId10" Type="http://schemas.openxmlformats.org/officeDocument/2006/relationships/image" Target="../media/image28.png"/><Relationship Id="rId4" Type="http://schemas.openxmlformats.org/officeDocument/2006/relationships/image" Target="../media/image105.png"/><Relationship Id="rId9" Type="http://schemas.openxmlformats.org/officeDocument/2006/relationships/image" Target="../media/image26.png"/><Relationship Id="rId14" Type="http://schemas.openxmlformats.org/officeDocument/2006/relationships/image" Target="../media/image10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3.png"/><Relationship Id="rId18" Type="http://schemas.openxmlformats.org/officeDocument/2006/relationships/image" Target="../media/image114.png"/><Relationship Id="rId3" Type="http://schemas.openxmlformats.org/officeDocument/2006/relationships/image" Target="../media/image21.png"/><Relationship Id="rId7" Type="http://schemas.openxmlformats.org/officeDocument/2006/relationships/image" Target="../media/image24.png"/><Relationship Id="rId12" Type="http://schemas.openxmlformats.org/officeDocument/2006/relationships/image" Target="../media/image30.png"/><Relationship Id="rId17" Type="http://schemas.openxmlformats.org/officeDocument/2006/relationships/image" Target="../media/image113.png"/><Relationship Id="rId2" Type="http://schemas.openxmlformats.org/officeDocument/2006/relationships/image" Target="../media/image20.png"/><Relationship Id="rId16" Type="http://schemas.openxmlformats.org/officeDocument/2006/relationships/image" Target="../media/image112.png"/><Relationship Id="rId20" Type="http://schemas.openxmlformats.org/officeDocument/2006/relationships/image" Target="../media/image1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11" Type="http://schemas.openxmlformats.org/officeDocument/2006/relationships/image" Target="../media/image52.png"/><Relationship Id="rId5" Type="http://schemas.openxmlformats.org/officeDocument/2006/relationships/image" Target="../media/image106.png"/><Relationship Id="rId15" Type="http://schemas.openxmlformats.org/officeDocument/2006/relationships/image" Target="../media/image111.png"/><Relationship Id="rId10" Type="http://schemas.openxmlformats.org/officeDocument/2006/relationships/image" Target="../media/image28.png"/><Relationship Id="rId19" Type="http://schemas.openxmlformats.org/officeDocument/2006/relationships/image" Target="../media/image115.png"/><Relationship Id="rId4" Type="http://schemas.openxmlformats.org/officeDocument/2006/relationships/image" Target="../media/image105.png"/><Relationship Id="rId9" Type="http://schemas.openxmlformats.org/officeDocument/2006/relationships/image" Target="../media/image26.png"/><Relationship Id="rId14" Type="http://schemas.openxmlformats.org/officeDocument/2006/relationships/image" Target="../media/image11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3.png"/><Relationship Id="rId3" Type="http://schemas.openxmlformats.org/officeDocument/2006/relationships/image" Target="../media/image21.png"/><Relationship Id="rId7" Type="http://schemas.openxmlformats.org/officeDocument/2006/relationships/image" Target="../media/image24.png"/><Relationship Id="rId12" Type="http://schemas.openxmlformats.org/officeDocument/2006/relationships/image" Target="../media/image30.png"/><Relationship Id="rId17" Type="http://schemas.openxmlformats.org/officeDocument/2006/relationships/image" Target="../media/image120.png"/><Relationship Id="rId2" Type="http://schemas.openxmlformats.org/officeDocument/2006/relationships/image" Target="../media/image20.png"/><Relationship Id="rId16" Type="http://schemas.openxmlformats.org/officeDocument/2006/relationships/image" Target="../media/image1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11" Type="http://schemas.openxmlformats.org/officeDocument/2006/relationships/image" Target="../media/image52.png"/><Relationship Id="rId5" Type="http://schemas.openxmlformats.org/officeDocument/2006/relationships/image" Target="../media/image106.png"/><Relationship Id="rId15" Type="http://schemas.openxmlformats.org/officeDocument/2006/relationships/image" Target="../media/image118.png"/><Relationship Id="rId10" Type="http://schemas.openxmlformats.org/officeDocument/2006/relationships/image" Target="../media/image28.png"/><Relationship Id="rId4" Type="http://schemas.openxmlformats.org/officeDocument/2006/relationships/image" Target="../media/image105.png"/><Relationship Id="rId9" Type="http://schemas.openxmlformats.org/officeDocument/2006/relationships/image" Target="../media/image26.png"/><Relationship Id="rId14" Type="http://schemas.openxmlformats.org/officeDocument/2006/relationships/image" Target="../media/image11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3.png"/><Relationship Id="rId18" Type="http://schemas.openxmlformats.org/officeDocument/2006/relationships/image" Target="../media/image113.png"/><Relationship Id="rId3" Type="http://schemas.openxmlformats.org/officeDocument/2006/relationships/image" Target="../media/image21.png"/><Relationship Id="rId7" Type="http://schemas.openxmlformats.org/officeDocument/2006/relationships/image" Target="../media/image24.png"/><Relationship Id="rId12" Type="http://schemas.openxmlformats.org/officeDocument/2006/relationships/image" Target="../media/image30.png"/><Relationship Id="rId17" Type="http://schemas.openxmlformats.org/officeDocument/2006/relationships/image" Target="../media/image124.png"/><Relationship Id="rId2" Type="http://schemas.openxmlformats.org/officeDocument/2006/relationships/image" Target="../media/image20.png"/><Relationship Id="rId16" Type="http://schemas.openxmlformats.org/officeDocument/2006/relationships/image" Target="../media/image123.png"/><Relationship Id="rId20" Type="http://schemas.openxmlformats.org/officeDocument/2006/relationships/image" Target="../media/image1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11" Type="http://schemas.openxmlformats.org/officeDocument/2006/relationships/image" Target="../media/image52.png"/><Relationship Id="rId5" Type="http://schemas.openxmlformats.org/officeDocument/2006/relationships/image" Target="../media/image106.png"/><Relationship Id="rId15" Type="http://schemas.openxmlformats.org/officeDocument/2006/relationships/image" Target="../media/image122.png"/><Relationship Id="rId10" Type="http://schemas.openxmlformats.org/officeDocument/2006/relationships/image" Target="../media/image28.png"/><Relationship Id="rId19" Type="http://schemas.openxmlformats.org/officeDocument/2006/relationships/image" Target="../media/image125.png"/><Relationship Id="rId4" Type="http://schemas.openxmlformats.org/officeDocument/2006/relationships/image" Target="../media/image105.png"/><Relationship Id="rId9" Type="http://schemas.openxmlformats.org/officeDocument/2006/relationships/image" Target="../media/image26.png"/><Relationship Id="rId14" Type="http://schemas.openxmlformats.org/officeDocument/2006/relationships/image" Target="../media/image12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image" Target="../media/image4.png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3.png"/><Relationship Id="rId3" Type="http://schemas.openxmlformats.org/officeDocument/2006/relationships/image" Target="../media/image21.png"/><Relationship Id="rId7" Type="http://schemas.openxmlformats.org/officeDocument/2006/relationships/image" Target="../media/image24.png"/><Relationship Id="rId12" Type="http://schemas.openxmlformats.org/officeDocument/2006/relationships/image" Target="../media/image30.png"/><Relationship Id="rId17" Type="http://schemas.openxmlformats.org/officeDocument/2006/relationships/image" Target="../media/image125.png"/><Relationship Id="rId2" Type="http://schemas.openxmlformats.org/officeDocument/2006/relationships/image" Target="../media/image20.png"/><Relationship Id="rId16" Type="http://schemas.openxmlformats.org/officeDocument/2006/relationships/image" Target="../media/image1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11" Type="http://schemas.openxmlformats.org/officeDocument/2006/relationships/image" Target="../media/image52.png"/><Relationship Id="rId5" Type="http://schemas.openxmlformats.org/officeDocument/2006/relationships/image" Target="../media/image106.png"/><Relationship Id="rId15" Type="http://schemas.openxmlformats.org/officeDocument/2006/relationships/image" Target="../media/image128.png"/><Relationship Id="rId10" Type="http://schemas.openxmlformats.org/officeDocument/2006/relationships/image" Target="../media/image28.png"/><Relationship Id="rId4" Type="http://schemas.openxmlformats.org/officeDocument/2006/relationships/image" Target="../media/image105.png"/><Relationship Id="rId9" Type="http://schemas.openxmlformats.org/officeDocument/2006/relationships/image" Target="../media/image26.png"/><Relationship Id="rId14" Type="http://schemas.openxmlformats.org/officeDocument/2006/relationships/image" Target="../media/image127.png"/></Relationships>
</file>

<file path=ppt/slides/_rels/slide2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41.png"/><Relationship Id="rId18" Type="http://schemas.openxmlformats.org/officeDocument/2006/relationships/image" Target="../media/image146.png"/><Relationship Id="rId26" Type="http://schemas.openxmlformats.org/officeDocument/2006/relationships/image" Target="../media/image154.png"/><Relationship Id="rId39" Type="http://schemas.openxmlformats.org/officeDocument/2006/relationships/image" Target="../media/image167.png"/><Relationship Id="rId21" Type="http://schemas.openxmlformats.org/officeDocument/2006/relationships/image" Target="../media/image149.png"/><Relationship Id="rId34" Type="http://schemas.openxmlformats.org/officeDocument/2006/relationships/image" Target="../media/image162.png"/><Relationship Id="rId7" Type="http://schemas.openxmlformats.org/officeDocument/2006/relationships/image" Target="../media/image135.png"/><Relationship Id="rId12" Type="http://schemas.openxmlformats.org/officeDocument/2006/relationships/image" Target="../media/image140.png"/><Relationship Id="rId17" Type="http://schemas.openxmlformats.org/officeDocument/2006/relationships/image" Target="../media/image145.png"/><Relationship Id="rId25" Type="http://schemas.openxmlformats.org/officeDocument/2006/relationships/image" Target="../media/image153.png"/><Relationship Id="rId33" Type="http://schemas.openxmlformats.org/officeDocument/2006/relationships/image" Target="../media/image161.png"/><Relationship Id="rId38" Type="http://schemas.openxmlformats.org/officeDocument/2006/relationships/image" Target="../media/image166.png"/><Relationship Id="rId2" Type="http://schemas.openxmlformats.org/officeDocument/2006/relationships/image" Target="../media/image130.png"/><Relationship Id="rId16" Type="http://schemas.openxmlformats.org/officeDocument/2006/relationships/image" Target="../media/image144.png"/><Relationship Id="rId20" Type="http://schemas.openxmlformats.org/officeDocument/2006/relationships/image" Target="../media/image148.png"/><Relationship Id="rId29" Type="http://schemas.openxmlformats.org/officeDocument/2006/relationships/image" Target="../media/image15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4.png"/><Relationship Id="rId11" Type="http://schemas.openxmlformats.org/officeDocument/2006/relationships/image" Target="../media/image139.png"/><Relationship Id="rId24" Type="http://schemas.openxmlformats.org/officeDocument/2006/relationships/image" Target="../media/image152.png"/><Relationship Id="rId32" Type="http://schemas.openxmlformats.org/officeDocument/2006/relationships/image" Target="../media/image160.png"/><Relationship Id="rId37" Type="http://schemas.openxmlformats.org/officeDocument/2006/relationships/image" Target="../media/image165.png"/><Relationship Id="rId40" Type="http://schemas.openxmlformats.org/officeDocument/2006/relationships/image" Target="../media/image168.png"/><Relationship Id="rId5" Type="http://schemas.openxmlformats.org/officeDocument/2006/relationships/image" Target="../media/image133.png"/><Relationship Id="rId15" Type="http://schemas.openxmlformats.org/officeDocument/2006/relationships/image" Target="../media/image143.png"/><Relationship Id="rId23" Type="http://schemas.openxmlformats.org/officeDocument/2006/relationships/image" Target="../media/image151.png"/><Relationship Id="rId28" Type="http://schemas.openxmlformats.org/officeDocument/2006/relationships/image" Target="../media/image156.png"/><Relationship Id="rId36" Type="http://schemas.openxmlformats.org/officeDocument/2006/relationships/image" Target="../media/image164.png"/><Relationship Id="rId10" Type="http://schemas.openxmlformats.org/officeDocument/2006/relationships/image" Target="../media/image138.png"/><Relationship Id="rId19" Type="http://schemas.openxmlformats.org/officeDocument/2006/relationships/image" Target="../media/image147.png"/><Relationship Id="rId31" Type="http://schemas.openxmlformats.org/officeDocument/2006/relationships/image" Target="../media/image159.png"/><Relationship Id="rId4" Type="http://schemas.openxmlformats.org/officeDocument/2006/relationships/image" Target="../media/image132.png"/><Relationship Id="rId9" Type="http://schemas.openxmlformats.org/officeDocument/2006/relationships/image" Target="../media/image137.png"/><Relationship Id="rId14" Type="http://schemas.openxmlformats.org/officeDocument/2006/relationships/image" Target="../media/image142.png"/><Relationship Id="rId22" Type="http://schemas.openxmlformats.org/officeDocument/2006/relationships/image" Target="../media/image150.png"/><Relationship Id="rId27" Type="http://schemas.openxmlformats.org/officeDocument/2006/relationships/image" Target="../media/image155.png"/><Relationship Id="rId30" Type="http://schemas.openxmlformats.org/officeDocument/2006/relationships/image" Target="../media/image158.png"/><Relationship Id="rId35" Type="http://schemas.openxmlformats.org/officeDocument/2006/relationships/image" Target="../media/image163.png"/><Relationship Id="rId8" Type="http://schemas.openxmlformats.org/officeDocument/2006/relationships/image" Target="../media/image136.png"/><Relationship Id="rId3" Type="http://schemas.openxmlformats.org/officeDocument/2006/relationships/image" Target="../media/image1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80.png"/><Relationship Id="rId18" Type="http://schemas.openxmlformats.org/officeDocument/2006/relationships/image" Target="../media/image185.png"/><Relationship Id="rId26" Type="http://schemas.openxmlformats.org/officeDocument/2006/relationships/image" Target="../media/image193.png"/><Relationship Id="rId3" Type="http://schemas.openxmlformats.org/officeDocument/2006/relationships/image" Target="../media/image21.png"/><Relationship Id="rId21" Type="http://schemas.openxmlformats.org/officeDocument/2006/relationships/image" Target="../media/image188.png"/><Relationship Id="rId7" Type="http://schemas.openxmlformats.org/officeDocument/2006/relationships/image" Target="../media/image174.png"/><Relationship Id="rId12" Type="http://schemas.openxmlformats.org/officeDocument/2006/relationships/image" Target="../media/image179.png"/><Relationship Id="rId17" Type="http://schemas.openxmlformats.org/officeDocument/2006/relationships/image" Target="../media/image184.png"/><Relationship Id="rId25" Type="http://schemas.openxmlformats.org/officeDocument/2006/relationships/image" Target="../media/image192.png"/><Relationship Id="rId33" Type="http://schemas.openxmlformats.org/officeDocument/2006/relationships/image" Target="../media/image24.png"/><Relationship Id="rId2" Type="http://schemas.openxmlformats.org/officeDocument/2006/relationships/image" Target="../media/image20.png"/><Relationship Id="rId16" Type="http://schemas.openxmlformats.org/officeDocument/2006/relationships/image" Target="../media/image183.png"/><Relationship Id="rId20" Type="http://schemas.openxmlformats.org/officeDocument/2006/relationships/image" Target="../media/image187.png"/><Relationship Id="rId29" Type="http://schemas.openxmlformats.org/officeDocument/2006/relationships/image" Target="../media/image19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3.png"/><Relationship Id="rId11" Type="http://schemas.openxmlformats.org/officeDocument/2006/relationships/image" Target="../media/image178.png"/><Relationship Id="rId24" Type="http://schemas.openxmlformats.org/officeDocument/2006/relationships/image" Target="../media/image191.png"/><Relationship Id="rId32" Type="http://schemas.openxmlformats.org/officeDocument/2006/relationships/image" Target="../media/image23.png"/><Relationship Id="rId5" Type="http://schemas.openxmlformats.org/officeDocument/2006/relationships/image" Target="../media/image172.png"/><Relationship Id="rId15" Type="http://schemas.openxmlformats.org/officeDocument/2006/relationships/image" Target="../media/image182.png"/><Relationship Id="rId23" Type="http://schemas.openxmlformats.org/officeDocument/2006/relationships/image" Target="../media/image190.png"/><Relationship Id="rId28" Type="http://schemas.openxmlformats.org/officeDocument/2006/relationships/image" Target="../media/image195.png"/><Relationship Id="rId10" Type="http://schemas.openxmlformats.org/officeDocument/2006/relationships/image" Target="../media/image177.png"/><Relationship Id="rId19" Type="http://schemas.openxmlformats.org/officeDocument/2006/relationships/image" Target="../media/image186.png"/><Relationship Id="rId31" Type="http://schemas.openxmlformats.org/officeDocument/2006/relationships/image" Target="../media/image198.png"/><Relationship Id="rId4" Type="http://schemas.openxmlformats.org/officeDocument/2006/relationships/image" Target="../media/image171.png"/><Relationship Id="rId9" Type="http://schemas.openxmlformats.org/officeDocument/2006/relationships/image" Target="../media/image176.png"/><Relationship Id="rId14" Type="http://schemas.openxmlformats.org/officeDocument/2006/relationships/image" Target="../media/image181.png"/><Relationship Id="rId22" Type="http://schemas.openxmlformats.org/officeDocument/2006/relationships/image" Target="../media/image189.png"/><Relationship Id="rId27" Type="http://schemas.openxmlformats.org/officeDocument/2006/relationships/image" Target="../media/image194.png"/><Relationship Id="rId30" Type="http://schemas.openxmlformats.org/officeDocument/2006/relationships/image" Target="../media/image197.png"/><Relationship Id="rId8" Type="http://schemas.openxmlformats.org/officeDocument/2006/relationships/image" Target="../media/image17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3.png"/><Relationship Id="rId13" Type="http://schemas.openxmlformats.org/officeDocument/2006/relationships/image" Target="../media/image208.png"/><Relationship Id="rId18" Type="http://schemas.openxmlformats.org/officeDocument/2006/relationships/image" Target="../media/image213.png"/><Relationship Id="rId26" Type="http://schemas.openxmlformats.org/officeDocument/2006/relationships/image" Target="../media/image219.png"/><Relationship Id="rId3" Type="http://schemas.openxmlformats.org/officeDocument/2006/relationships/image" Target="../media/image21.png"/><Relationship Id="rId21" Type="http://schemas.openxmlformats.org/officeDocument/2006/relationships/image" Target="../media/image216.png"/><Relationship Id="rId7" Type="http://schemas.openxmlformats.org/officeDocument/2006/relationships/image" Target="../media/image202.png"/><Relationship Id="rId12" Type="http://schemas.openxmlformats.org/officeDocument/2006/relationships/image" Target="../media/image207.png"/><Relationship Id="rId17" Type="http://schemas.openxmlformats.org/officeDocument/2006/relationships/image" Target="../media/image212.png"/><Relationship Id="rId25" Type="http://schemas.openxmlformats.org/officeDocument/2006/relationships/image" Target="../media/image218.png"/><Relationship Id="rId2" Type="http://schemas.openxmlformats.org/officeDocument/2006/relationships/image" Target="../media/image20.png"/><Relationship Id="rId16" Type="http://schemas.openxmlformats.org/officeDocument/2006/relationships/image" Target="../media/image211.png"/><Relationship Id="rId20" Type="http://schemas.openxmlformats.org/officeDocument/2006/relationships/image" Target="../media/image215.png"/><Relationship Id="rId29" Type="http://schemas.openxmlformats.org/officeDocument/2006/relationships/image" Target="../media/image19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1.png"/><Relationship Id="rId11" Type="http://schemas.openxmlformats.org/officeDocument/2006/relationships/image" Target="../media/image206.png"/><Relationship Id="rId24" Type="http://schemas.openxmlformats.org/officeDocument/2006/relationships/image" Target="../media/image192.png"/><Relationship Id="rId32" Type="http://schemas.openxmlformats.org/officeDocument/2006/relationships/image" Target="../media/image24.png"/><Relationship Id="rId5" Type="http://schemas.openxmlformats.org/officeDocument/2006/relationships/image" Target="../media/image200.png"/><Relationship Id="rId15" Type="http://schemas.openxmlformats.org/officeDocument/2006/relationships/image" Target="../media/image210.png"/><Relationship Id="rId23" Type="http://schemas.openxmlformats.org/officeDocument/2006/relationships/image" Target="../media/image191.png"/><Relationship Id="rId28" Type="http://schemas.openxmlformats.org/officeDocument/2006/relationships/image" Target="../media/image196.png"/><Relationship Id="rId10" Type="http://schemas.openxmlformats.org/officeDocument/2006/relationships/image" Target="../media/image205.png"/><Relationship Id="rId19" Type="http://schemas.openxmlformats.org/officeDocument/2006/relationships/image" Target="../media/image214.png"/><Relationship Id="rId31" Type="http://schemas.openxmlformats.org/officeDocument/2006/relationships/image" Target="../media/image23.png"/><Relationship Id="rId4" Type="http://schemas.openxmlformats.org/officeDocument/2006/relationships/image" Target="../media/image199.png"/><Relationship Id="rId9" Type="http://schemas.openxmlformats.org/officeDocument/2006/relationships/image" Target="../media/image204.png"/><Relationship Id="rId14" Type="http://schemas.openxmlformats.org/officeDocument/2006/relationships/image" Target="../media/image209.png"/><Relationship Id="rId22" Type="http://schemas.openxmlformats.org/officeDocument/2006/relationships/image" Target="../media/image217.png"/><Relationship Id="rId27" Type="http://schemas.openxmlformats.org/officeDocument/2006/relationships/image" Target="../media/image195.png"/><Relationship Id="rId30" Type="http://schemas.openxmlformats.org/officeDocument/2006/relationships/image" Target="../media/image198.png"/></Relationships>
</file>

<file path=ppt/slides/_rels/slide2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30.png"/><Relationship Id="rId18" Type="http://schemas.openxmlformats.org/officeDocument/2006/relationships/image" Target="../media/image235.png"/><Relationship Id="rId26" Type="http://schemas.openxmlformats.org/officeDocument/2006/relationships/image" Target="../media/image243.png"/><Relationship Id="rId21" Type="http://schemas.openxmlformats.org/officeDocument/2006/relationships/image" Target="../media/image238.png"/><Relationship Id="rId34" Type="http://schemas.openxmlformats.org/officeDocument/2006/relationships/image" Target="../media/image247.png"/><Relationship Id="rId7" Type="http://schemas.openxmlformats.org/officeDocument/2006/relationships/image" Target="../media/image224.png"/><Relationship Id="rId12" Type="http://schemas.openxmlformats.org/officeDocument/2006/relationships/image" Target="../media/image229.png"/><Relationship Id="rId17" Type="http://schemas.openxmlformats.org/officeDocument/2006/relationships/image" Target="../media/image234.png"/><Relationship Id="rId25" Type="http://schemas.openxmlformats.org/officeDocument/2006/relationships/image" Target="../media/image242.png"/><Relationship Id="rId33" Type="http://schemas.openxmlformats.org/officeDocument/2006/relationships/image" Target="../media/image246.png"/><Relationship Id="rId38" Type="http://schemas.openxmlformats.org/officeDocument/2006/relationships/image" Target="../media/image24.png"/><Relationship Id="rId2" Type="http://schemas.openxmlformats.org/officeDocument/2006/relationships/image" Target="../media/image130.png"/><Relationship Id="rId16" Type="http://schemas.openxmlformats.org/officeDocument/2006/relationships/image" Target="../media/image233.png"/><Relationship Id="rId20" Type="http://schemas.openxmlformats.org/officeDocument/2006/relationships/image" Target="../media/image237.png"/><Relationship Id="rId29" Type="http://schemas.openxmlformats.org/officeDocument/2006/relationships/image" Target="../media/image19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3.png"/><Relationship Id="rId11" Type="http://schemas.openxmlformats.org/officeDocument/2006/relationships/image" Target="../media/image228.png"/><Relationship Id="rId24" Type="http://schemas.openxmlformats.org/officeDocument/2006/relationships/image" Target="../media/image241.png"/><Relationship Id="rId32" Type="http://schemas.openxmlformats.org/officeDocument/2006/relationships/image" Target="../media/image194.png"/><Relationship Id="rId37" Type="http://schemas.openxmlformats.org/officeDocument/2006/relationships/image" Target="../media/image23.png"/><Relationship Id="rId5" Type="http://schemas.openxmlformats.org/officeDocument/2006/relationships/image" Target="../media/image222.png"/><Relationship Id="rId15" Type="http://schemas.openxmlformats.org/officeDocument/2006/relationships/image" Target="../media/image232.png"/><Relationship Id="rId23" Type="http://schemas.openxmlformats.org/officeDocument/2006/relationships/image" Target="../media/image240.png"/><Relationship Id="rId28" Type="http://schemas.openxmlformats.org/officeDocument/2006/relationships/image" Target="../media/image245.png"/><Relationship Id="rId36" Type="http://schemas.openxmlformats.org/officeDocument/2006/relationships/image" Target="../media/image198.png"/><Relationship Id="rId10" Type="http://schemas.openxmlformats.org/officeDocument/2006/relationships/image" Target="../media/image227.png"/><Relationship Id="rId19" Type="http://schemas.openxmlformats.org/officeDocument/2006/relationships/image" Target="../media/image236.png"/><Relationship Id="rId31" Type="http://schemas.openxmlformats.org/officeDocument/2006/relationships/image" Target="../media/image193.png"/><Relationship Id="rId4" Type="http://schemas.openxmlformats.org/officeDocument/2006/relationships/image" Target="../media/image221.png"/><Relationship Id="rId9" Type="http://schemas.openxmlformats.org/officeDocument/2006/relationships/image" Target="../media/image226.png"/><Relationship Id="rId14" Type="http://schemas.openxmlformats.org/officeDocument/2006/relationships/image" Target="../media/image231.png"/><Relationship Id="rId22" Type="http://schemas.openxmlformats.org/officeDocument/2006/relationships/image" Target="../media/image239.png"/><Relationship Id="rId27" Type="http://schemas.openxmlformats.org/officeDocument/2006/relationships/image" Target="../media/image244.png"/><Relationship Id="rId30" Type="http://schemas.openxmlformats.org/officeDocument/2006/relationships/image" Target="../media/image192.png"/><Relationship Id="rId35" Type="http://schemas.openxmlformats.org/officeDocument/2006/relationships/image" Target="../media/image197.png"/><Relationship Id="rId8" Type="http://schemas.openxmlformats.org/officeDocument/2006/relationships/image" Target="../media/image225.png"/><Relationship Id="rId3" Type="http://schemas.openxmlformats.org/officeDocument/2006/relationships/image" Target="../media/image220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3.png"/><Relationship Id="rId18" Type="http://schemas.openxmlformats.org/officeDocument/2006/relationships/image" Target="../media/image250.png"/><Relationship Id="rId3" Type="http://schemas.openxmlformats.org/officeDocument/2006/relationships/image" Target="../media/image21.png"/><Relationship Id="rId7" Type="http://schemas.openxmlformats.org/officeDocument/2006/relationships/image" Target="../media/image24.png"/><Relationship Id="rId12" Type="http://schemas.openxmlformats.org/officeDocument/2006/relationships/image" Target="../media/image30.png"/><Relationship Id="rId17" Type="http://schemas.openxmlformats.org/officeDocument/2006/relationships/image" Target="../media/image249.png"/><Relationship Id="rId2" Type="http://schemas.openxmlformats.org/officeDocument/2006/relationships/image" Target="../media/image20.png"/><Relationship Id="rId16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11" Type="http://schemas.openxmlformats.org/officeDocument/2006/relationships/image" Target="../media/image52.png"/><Relationship Id="rId5" Type="http://schemas.openxmlformats.org/officeDocument/2006/relationships/image" Target="../media/image106.png"/><Relationship Id="rId15" Type="http://schemas.openxmlformats.org/officeDocument/2006/relationships/image" Target="../media/image57.png"/><Relationship Id="rId10" Type="http://schemas.openxmlformats.org/officeDocument/2006/relationships/image" Target="../media/image28.png"/><Relationship Id="rId4" Type="http://schemas.openxmlformats.org/officeDocument/2006/relationships/image" Target="../media/image105.png"/><Relationship Id="rId9" Type="http://schemas.openxmlformats.org/officeDocument/2006/relationships/image" Target="../media/image26.png"/><Relationship Id="rId14" Type="http://schemas.openxmlformats.org/officeDocument/2006/relationships/image" Target="../media/image24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3.png"/><Relationship Id="rId3" Type="http://schemas.openxmlformats.org/officeDocument/2006/relationships/image" Target="../media/image21.png"/><Relationship Id="rId7" Type="http://schemas.openxmlformats.org/officeDocument/2006/relationships/image" Target="../media/image24.png"/><Relationship Id="rId12" Type="http://schemas.openxmlformats.org/officeDocument/2006/relationships/image" Target="../media/image3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11" Type="http://schemas.openxmlformats.org/officeDocument/2006/relationships/image" Target="../media/image52.png"/><Relationship Id="rId5" Type="http://schemas.openxmlformats.org/officeDocument/2006/relationships/image" Target="../media/image106.png"/><Relationship Id="rId10" Type="http://schemas.openxmlformats.org/officeDocument/2006/relationships/image" Target="../media/image28.png"/><Relationship Id="rId4" Type="http://schemas.openxmlformats.org/officeDocument/2006/relationships/image" Target="../media/image105.png"/><Relationship Id="rId9" Type="http://schemas.openxmlformats.org/officeDocument/2006/relationships/image" Target="../media/image26.png"/><Relationship Id="rId14" Type="http://schemas.openxmlformats.org/officeDocument/2006/relationships/image" Target="../media/image25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17" Type="http://schemas.openxmlformats.org/officeDocument/2006/relationships/image" Target="../media/image34.png"/><Relationship Id="rId2" Type="http://schemas.openxmlformats.org/officeDocument/2006/relationships/image" Target="../media/image19.png"/><Relationship Id="rId16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5" Type="http://schemas.openxmlformats.org/officeDocument/2006/relationships/image" Target="../media/image3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Relationship Id="rId14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18" Type="http://schemas.openxmlformats.org/officeDocument/2006/relationships/image" Target="../media/image37.png"/><Relationship Id="rId3" Type="http://schemas.openxmlformats.org/officeDocument/2006/relationships/image" Target="../media/image21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17" Type="http://schemas.openxmlformats.org/officeDocument/2006/relationships/image" Target="../media/image36.png"/><Relationship Id="rId2" Type="http://schemas.openxmlformats.org/officeDocument/2006/relationships/image" Target="../media/image20.png"/><Relationship Id="rId16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19.png"/><Relationship Id="rId15" Type="http://schemas.openxmlformats.org/officeDocument/2006/relationships/image" Target="../media/image32.png"/><Relationship Id="rId10" Type="http://schemas.openxmlformats.org/officeDocument/2006/relationships/image" Target="../media/image27.png"/><Relationship Id="rId19" Type="http://schemas.openxmlformats.org/officeDocument/2006/relationships/image" Target="../media/image38.png"/><Relationship Id="rId4" Type="http://schemas.openxmlformats.org/officeDocument/2006/relationships/image" Target="../media/image22.png"/><Relationship Id="rId9" Type="http://schemas.openxmlformats.org/officeDocument/2006/relationships/image" Target="../media/image26.png"/><Relationship Id="rId14" Type="http://schemas.openxmlformats.org/officeDocument/2006/relationships/image" Target="../media/image3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18" Type="http://schemas.openxmlformats.org/officeDocument/2006/relationships/image" Target="../media/image41.png"/><Relationship Id="rId3" Type="http://schemas.openxmlformats.org/officeDocument/2006/relationships/image" Target="../media/image21.png"/><Relationship Id="rId21" Type="http://schemas.openxmlformats.org/officeDocument/2006/relationships/image" Target="../media/image44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17" Type="http://schemas.openxmlformats.org/officeDocument/2006/relationships/image" Target="../media/image40.png"/><Relationship Id="rId25" Type="http://schemas.openxmlformats.org/officeDocument/2006/relationships/image" Target="../media/image48.png"/><Relationship Id="rId2" Type="http://schemas.openxmlformats.org/officeDocument/2006/relationships/image" Target="../media/image20.png"/><Relationship Id="rId16" Type="http://schemas.openxmlformats.org/officeDocument/2006/relationships/image" Target="../media/image39.png"/><Relationship Id="rId20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24" Type="http://schemas.openxmlformats.org/officeDocument/2006/relationships/image" Target="../media/image47.png"/><Relationship Id="rId5" Type="http://schemas.openxmlformats.org/officeDocument/2006/relationships/image" Target="../media/image19.png"/><Relationship Id="rId15" Type="http://schemas.openxmlformats.org/officeDocument/2006/relationships/image" Target="../media/image32.png"/><Relationship Id="rId23" Type="http://schemas.openxmlformats.org/officeDocument/2006/relationships/image" Target="../media/image46.png"/><Relationship Id="rId10" Type="http://schemas.openxmlformats.org/officeDocument/2006/relationships/image" Target="../media/image27.png"/><Relationship Id="rId19" Type="http://schemas.openxmlformats.org/officeDocument/2006/relationships/image" Target="../media/image42.png"/><Relationship Id="rId4" Type="http://schemas.openxmlformats.org/officeDocument/2006/relationships/image" Target="../media/image22.png"/><Relationship Id="rId9" Type="http://schemas.openxmlformats.org/officeDocument/2006/relationships/image" Target="../media/image26.png"/><Relationship Id="rId14" Type="http://schemas.openxmlformats.org/officeDocument/2006/relationships/image" Target="../media/image31.png"/><Relationship Id="rId22" Type="http://schemas.openxmlformats.org/officeDocument/2006/relationships/image" Target="../media/image4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3.png"/><Relationship Id="rId3" Type="http://schemas.openxmlformats.org/officeDocument/2006/relationships/image" Target="../media/image21.png"/><Relationship Id="rId7" Type="http://schemas.openxmlformats.org/officeDocument/2006/relationships/image" Target="../media/image24.png"/><Relationship Id="rId12" Type="http://schemas.openxmlformats.org/officeDocument/2006/relationships/image" Target="../media/image3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11" Type="http://schemas.openxmlformats.org/officeDocument/2006/relationships/image" Target="../media/image52.png"/><Relationship Id="rId5" Type="http://schemas.openxmlformats.org/officeDocument/2006/relationships/image" Target="../media/image50.png"/><Relationship Id="rId15" Type="http://schemas.openxmlformats.org/officeDocument/2006/relationships/image" Target="../media/image55.png"/><Relationship Id="rId10" Type="http://schemas.openxmlformats.org/officeDocument/2006/relationships/image" Target="../media/image28.png"/><Relationship Id="rId4" Type="http://schemas.openxmlformats.org/officeDocument/2006/relationships/image" Target="../media/image49.png"/><Relationship Id="rId9" Type="http://schemas.openxmlformats.org/officeDocument/2006/relationships/image" Target="../media/image26.png"/><Relationship Id="rId14" Type="http://schemas.openxmlformats.org/officeDocument/2006/relationships/image" Target="../media/image5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3.png"/><Relationship Id="rId18" Type="http://schemas.openxmlformats.org/officeDocument/2006/relationships/image" Target="../media/image60.png"/><Relationship Id="rId3" Type="http://schemas.openxmlformats.org/officeDocument/2006/relationships/image" Target="../media/image21.png"/><Relationship Id="rId21" Type="http://schemas.openxmlformats.org/officeDocument/2006/relationships/image" Target="../media/image63.png"/><Relationship Id="rId7" Type="http://schemas.openxmlformats.org/officeDocument/2006/relationships/image" Target="../media/image24.png"/><Relationship Id="rId12" Type="http://schemas.openxmlformats.org/officeDocument/2006/relationships/image" Target="../media/image30.png"/><Relationship Id="rId17" Type="http://schemas.openxmlformats.org/officeDocument/2006/relationships/image" Target="../media/image59.png"/><Relationship Id="rId2" Type="http://schemas.openxmlformats.org/officeDocument/2006/relationships/image" Target="../media/image20.png"/><Relationship Id="rId16" Type="http://schemas.openxmlformats.org/officeDocument/2006/relationships/image" Target="../media/image58.png"/><Relationship Id="rId20" Type="http://schemas.openxmlformats.org/officeDocument/2006/relationships/image" Target="../media/image6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11" Type="http://schemas.openxmlformats.org/officeDocument/2006/relationships/image" Target="../media/image52.png"/><Relationship Id="rId5" Type="http://schemas.openxmlformats.org/officeDocument/2006/relationships/image" Target="../media/image50.png"/><Relationship Id="rId15" Type="http://schemas.openxmlformats.org/officeDocument/2006/relationships/image" Target="../media/image57.png"/><Relationship Id="rId10" Type="http://schemas.openxmlformats.org/officeDocument/2006/relationships/image" Target="../media/image28.png"/><Relationship Id="rId19" Type="http://schemas.openxmlformats.org/officeDocument/2006/relationships/image" Target="../media/image61.png"/><Relationship Id="rId4" Type="http://schemas.openxmlformats.org/officeDocument/2006/relationships/image" Target="../media/image49.png"/><Relationship Id="rId9" Type="http://schemas.openxmlformats.org/officeDocument/2006/relationships/image" Target="../media/image26.png"/><Relationship Id="rId14" Type="http://schemas.openxmlformats.org/officeDocument/2006/relationships/image" Target="../media/image5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3.png"/><Relationship Id="rId3" Type="http://schemas.openxmlformats.org/officeDocument/2006/relationships/image" Target="../media/image21.png"/><Relationship Id="rId7" Type="http://schemas.openxmlformats.org/officeDocument/2006/relationships/image" Target="../media/image24.png"/><Relationship Id="rId12" Type="http://schemas.openxmlformats.org/officeDocument/2006/relationships/image" Target="../media/image30.png"/><Relationship Id="rId17" Type="http://schemas.openxmlformats.org/officeDocument/2006/relationships/image" Target="../media/image69.png"/><Relationship Id="rId2" Type="http://schemas.openxmlformats.org/officeDocument/2006/relationships/image" Target="../media/image20.png"/><Relationship Id="rId16" Type="http://schemas.openxmlformats.org/officeDocument/2006/relationships/image" Target="../media/image6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11" Type="http://schemas.openxmlformats.org/officeDocument/2006/relationships/image" Target="../media/image52.png"/><Relationship Id="rId5" Type="http://schemas.openxmlformats.org/officeDocument/2006/relationships/image" Target="../media/image65.png"/><Relationship Id="rId15" Type="http://schemas.openxmlformats.org/officeDocument/2006/relationships/image" Target="../media/image67.png"/><Relationship Id="rId10" Type="http://schemas.openxmlformats.org/officeDocument/2006/relationships/image" Target="../media/image28.png"/><Relationship Id="rId4" Type="http://schemas.openxmlformats.org/officeDocument/2006/relationships/image" Target="../media/image64.png"/><Relationship Id="rId9" Type="http://schemas.openxmlformats.org/officeDocument/2006/relationships/image" Target="../media/image26.png"/><Relationship Id="rId14" Type="http://schemas.openxmlformats.org/officeDocument/2006/relationships/image" Target="../media/image6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3.png"/><Relationship Id="rId3" Type="http://schemas.openxmlformats.org/officeDocument/2006/relationships/image" Target="../media/image21.png"/><Relationship Id="rId7" Type="http://schemas.openxmlformats.org/officeDocument/2006/relationships/image" Target="../media/image24.png"/><Relationship Id="rId12" Type="http://schemas.openxmlformats.org/officeDocument/2006/relationships/image" Target="../media/image30.png"/><Relationship Id="rId17" Type="http://schemas.openxmlformats.org/officeDocument/2006/relationships/image" Target="../media/image69.png"/><Relationship Id="rId2" Type="http://schemas.openxmlformats.org/officeDocument/2006/relationships/image" Target="../media/image20.png"/><Relationship Id="rId16" Type="http://schemas.openxmlformats.org/officeDocument/2006/relationships/image" Target="../media/image7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11" Type="http://schemas.openxmlformats.org/officeDocument/2006/relationships/image" Target="../media/image52.png"/><Relationship Id="rId5" Type="http://schemas.openxmlformats.org/officeDocument/2006/relationships/image" Target="../media/image65.png"/><Relationship Id="rId15" Type="http://schemas.openxmlformats.org/officeDocument/2006/relationships/image" Target="../media/image71.png"/><Relationship Id="rId10" Type="http://schemas.openxmlformats.org/officeDocument/2006/relationships/image" Target="../media/image28.png"/><Relationship Id="rId4" Type="http://schemas.openxmlformats.org/officeDocument/2006/relationships/image" Target="../media/image64.png"/><Relationship Id="rId9" Type="http://schemas.openxmlformats.org/officeDocument/2006/relationships/image" Target="../media/image26.png"/><Relationship Id="rId14" Type="http://schemas.openxmlformats.org/officeDocument/2006/relationships/image" Target="../media/image7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18A8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91151" y="936139"/>
            <a:ext cx="7210644" cy="145247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83099" y="2364743"/>
            <a:ext cx="17041053" cy="28571"/>
            <a:chOff x="683099" y="2364743"/>
            <a:chExt cx="17041053" cy="28571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3099" y="2364743"/>
              <a:ext cx="17041053" cy="28571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80245" y="9036662"/>
            <a:ext cx="3915029" cy="54242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18A8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639860" y="-468454"/>
            <a:ext cx="14781285" cy="10754169"/>
            <a:chOff x="3639860" y="-468454"/>
            <a:chExt cx="14781285" cy="10754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3750783" y="-5845539"/>
              <a:ext cx="29562570" cy="21508337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39860" y="-468454"/>
              <a:ext cx="14781285" cy="1075416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61850" y="1619858"/>
            <a:ext cx="2049814" cy="591776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27923" y="242714"/>
            <a:ext cx="1953843" cy="160853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21456" y="7031208"/>
            <a:ext cx="2979977" cy="14286"/>
            <a:chOff x="421456" y="7031208"/>
            <a:chExt cx="2979977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21456" y="7031208"/>
              <a:ext cx="2979977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1456" y="7821929"/>
            <a:ext cx="2979977" cy="14286"/>
            <a:chOff x="421456" y="7821929"/>
            <a:chExt cx="2979977" cy="1428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1456" y="7821929"/>
              <a:ext cx="2979977" cy="142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21456" y="8612649"/>
            <a:ext cx="2979977" cy="14286"/>
            <a:chOff x="421456" y="8612649"/>
            <a:chExt cx="2979977" cy="1428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1456" y="8612649"/>
              <a:ext cx="2979977" cy="14286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05245" y="6576367"/>
            <a:ext cx="2877760" cy="444188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6189" y="6558077"/>
            <a:ext cx="537731" cy="521902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-1591" y="7400865"/>
            <a:ext cx="632969" cy="521903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05318" y="8163063"/>
            <a:ext cx="1530056" cy="442304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71" y="8168311"/>
            <a:ext cx="600553" cy="486220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03225" y="7439371"/>
            <a:ext cx="1594617" cy="44418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4176324" y="2866055"/>
            <a:ext cx="11583828" cy="1155114"/>
            <a:chOff x="4176324" y="2866055"/>
            <a:chExt cx="11583828" cy="1155114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176324" y="2866055"/>
              <a:ext cx="11583828" cy="1155114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4127753" y="1497425"/>
            <a:ext cx="13360434" cy="1122568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4181915" y="5103810"/>
            <a:ext cx="14104634" cy="1434863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4219655" y="7008120"/>
            <a:ext cx="6171429" cy="629738"/>
            <a:chOff x="4219655" y="7008120"/>
            <a:chExt cx="6171429" cy="629738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219655" y="7008120"/>
              <a:ext cx="6171429" cy="629738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4362088" y="46826"/>
            <a:ext cx="9466914" cy="1073666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4176324" y="1483737"/>
            <a:ext cx="751277" cy="378907"/>
            <a:chOff x="4176324" y="1483737"/>
            <a:chExt cx="751277" cy="378907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176324" y="1483737"/>
              <a:ext cx="751277" cy="37890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4219655" y="5338087"/>
            <a:ext cx="751277" cy="378907"/>
            <a:chOff x="4219655" y="5338087"/>
            <a:chExt cx="751277" cy="378907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219655" y="5338087"/>
              <a:ext cx="751277" cy="37890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18A8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639860" y="-468454"/>
            <a:ext cx="14781285" cy="10754169"/>
            <a:chOff x="3639860" y="-468454"/>
            <a:chExt cx="14781285" cy="10754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3750783" y="-5845539"/>
              <a:ext cx="29562570" cy="21508337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39860" y="-468454"/>
              <a:ext cx="14781285" cy="1075416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61850" y="1619858"/>
            <a:ext cx="2049814" cy="591776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27923" y="242714"/>
            <a:ext cx="1953843" cy="160853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21456" y="7031208"/>
            <a:ext cx="2979977" cy="14286"/>
            <a:chOff x="421456" y="7031208"/>
            <a:chExt cx="2979977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21456" y="7031208"/>
              <a:ext cx="2979977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1456" y="7821929"/>
            <a:ext cx="2979977" cy="14286"/>
            <a:chOff x="421456" y="7821929"/>
            <a:chExt cx="2979977" cy="1428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1456" y="7821929"/>
              <a:ext cx="2979977" cy="142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21456" y="8612649"/>
            <a:ext cx="2979977" cy="14286"/>
            <a:chOff x="421456" y="8612649"/>
            <a:chExt cx="2979977" cy="1428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1456" y="8612649"/>
              <a:ext cx="2979977" cy="14286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05245" y="6576367"/>
            <a:ext cx="2877760" cy="444188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6189" y="6558077"/>
            <a:ext cx="537731" cy="521902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-1591" y="7400865"/>
            <a:ext cx="632969" cy="521903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05318" y="8163063"/>
            <a:ext cx="1530056" cy="442304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71" y="8168311"/>
            <a:ext cx="600553" cy="486220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03225" y="7439371"/>
            <a:ext cx="1594617" cy="444188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180610" y="1607357"/>
            <a:ext cx="5465768" cy="208232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4219657" y="2793895"/>
            <a:ext cx="10630224" cy="4181890"/>
            <a:chOff x="4219657" y="2793895"/>
            <a:chExt cx="10630224" cy="4181890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219657" y="2793895"/>
              <a:ext cx="10630224" cy="4181890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4362088" y="46826"/>
            <a:ext cx="9466914" cy="107366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4219657" y="1603745"/>
            <a:ext cx="751277" cy="378907"/>
            <a:chOff x="4219657" y="1603745"/>
            <a:chExt cx="751277" cy="378907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219657" y="1603745"/>
              <a:ext cx="751277" cy="37890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18A8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661525" y="-468454"/>
            <a:ext cx="14781285" cy="10754169"/>
            <a:chOff x="3661525" y="-468454"/>
            <a:chExt cx="14781285" cy="10754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3729117" y="-5845539"/>
              <a:ext cx="29562570" cy="21508337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61525" y="-468454"/>
              <a:ext cx="14781285" cy="1075416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61850" y="1619858"/>
            <a:ext cx="2049814" cy="591776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27923" y="242714"/>
            <a:ext cx="1953843" cy="160853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21456" y="7031208"/>
            <a:ext cx="2979977" cy="14286"/>
            <a:chOff x="421456" y="7031208"/>
            <a:chExt cx="2979977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21456" y="7031208"/>
              <a:ext cx="2979977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1456" y="7821929"/>
            <a:ext cx="2979977" cy="14286"/>
            <a:chOff x="421456" y="7821929"/>
            <a:chExt cx="2979977" cy="1428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1456" y="7821929"/>
              <a:ext cx="2979977" cy="142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21456" y="8612649"/>
            <a:ext cx="2979977" cy="14286"/>
            <a:chOff x="421456" y="8612649"/>
            <a:chExt cx="2979977" cy="1428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1456" y="8612649"/>
              <a:ext cx="2979977" cy="14286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05245" y="6576367"/>
            <a:ext cx="2877760" cy="444188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6189" y="6558077"/>
            <a:ext cx="537731" cy="521902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-1591" y="7400865"/>
            <a:ext cx="632969" cy="521903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05318" y="8163063"/>
            <a:ext cx="1530056" cy="442304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71" y="8168311"/>
            <a:ext cx="600553" cy="486220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03225" y="7439371"/>
            <a:ext cx="1594617" cy="444188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279991" y="634841"/>
            <a:ext cx="3902739" cy="1434853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4289515" y="2975963"/>
            <a:ext cx="4234387" cy="1139863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4202853" y="4123007"/>
            <a:ext cx="2452291" cy="49798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4328563" y="2169271"/>
            <a:ext cx="7565752" cy="562643"/>
            <a:chOff x="4328563" y="2169271"/>
            <a:chExt cx="7565752" cy="562643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328563" y="2169271"/>
              <a:ext cx="7565752" cy="562643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3362386" y="4686477"/>
            <a:ext cx="3382682" cy="497987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4317730" y="5363384"/>
            <a:ext cx="11913792" cy="3595096"/>
            <a:chOff x="4317730" y="5363384"/>
            <a:chExt cx="11913792" cy="3595096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317730" y="5363384"/>
              <a:ext cx="11913792" cy="359509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312125" y="5374216"/>
            <a:ext cx="4714217" cy="313760"/>
            <a:chOff x="8312125" y="5374216"/>
            <a:chExt cx="4714217" cy="313760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312125" y="5374216"/>
              <a:ext cx="4714217" cy="313760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3107226" y="5319694"/>
            <a:ext cx="644226" cy="555569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8111439" y="6224969"/>
            <a:ext cx="4714217" cy="313760"/>
            <a:chOff x="8111439" y="6224969"/>
            <a:chExt cx="4714217" cy="313760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111439" y="6224969"/>
              <a:ext cx="4714217" cy="313760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2906527" y="6170448"/>
            <a:ext cx="644226" cy="555569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7610707" y="7085189"/>
            <a:ext cx="4714217" cy="313760"/>
            <a:chOff x="7610707" y="7085189"/>
            <a:chExt cx="4714217" cy="313760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610707" y="7085189"/>
              <a:ext cx="4714217" cy="313760"/>
            </a:xfrm>
            <a:prstGeom prst="rect">
              <a:avLst/>
            </a:prstGeom>
          </p:spPr>
        </p:pic>
      </p:grpSp>
      <p:pic>
        <p:nvPicPr>
          <p:cNvPr id="44" name="Object 43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2405765" y="7030667"/>
            <a:ext cx="644226" cy="555569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7366331" y="3586860"/>
            <a:ext cx="644226" cy="555569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7384783" y="4118364"/>
            <a:ext cx="644226" cy="555569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7384783" y="4694265"/>
            <a:ext cx="644226" cy="555569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4362088" y="46826"/>
            <a:ext cx="9812885" cy="1073666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4328562" y="1284696"/>
            <a:ext cx="659582" cy="362665"/>
            <a:chOff x="4328562" y="1284696"/>
            <a:chExt cx="659582" cy="362665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4328562" y="1284696"/>
              <a:ext cx="659582" cy="36266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4328562" y="3224554"/>
            <a:ext cx="659582" cy="362665"/>
            <a:chOff x="4328562" y="3224554"/>
            <a:chExt cx="659582" cy="362665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4328562" y="3224554"/>
              <a:ext cx="659582" cy="36266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18A8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639860" y="-468454"/>
            <a:ext cx="14781285" cy="10754169"/>
            <a:chOff x="3639860" y="-468454"/>
            <a:chExt cx="14781285" cy="10754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3750783" y="-5845539"/>
              <a:ext cx="29562570" cy="21508337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39860" y="-468454"/>
              <a:ext cx="14781285" cy="1075416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61850" y="1619858"/>
            <a:ext cx="2049814" cy="591776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27923" y="242714"/>
            <a:ext cx="1953843" cy="160853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21456" y="7031208"/>
            <a:ext cx="2979977" cy="14286"/>
            <a:chOff x="421456" y="7031208"/>
            <a:chExt cx="2979977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21456" y="7031208"/>
              <a:ext cx="2979977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1456" y="7821929"/>
            <a:ext cx="2979977" cy="14286"/>
            <a:chOff x="421456" y="7821929"/>
            <a:chExt cx="2979977" cy="1428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1456" y="7821929"/>
              <a:ext cx="2979977" cy="142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21456" y="8612649"/>
            <a:ext cx="2979977" cy="14286"/>
            <a:chOff x="421456" y="8612649"/>
            <a:chExt cx="2979977" cy="1428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1456" y="8612649"/>
              <a:ext cx="2979977" cy="14286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05245" y="6576367"/>
            <a:ext cx="2877760" cy="444188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6189" y="6558077"/>
            <a:ext cx="537731" cy="521902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-1591" y="7400865"/>
            <a:ext cx="632969" cy="521903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05318" y="8163063"/>
            <a:ext cx="1530056" cy="442304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71" y="8168311"/>
            <a:ext cx="600553" cy="486220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03225" y="7439371"/>
            <a:ext cx="1594617" cy="44418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4188489" y="2418821"/>
            <a:ext cx="13535043" cy="5900871"/>
            <a:chOff x="4188489" y="2418821"/>
            <a:chExt cx="13535043" cy="5900871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188489" y="2418821"/>
              <a:ext cx="13535043" cy="5900871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4103638" y="1204343"/>
            <a:ext cx="10872982" cy="729382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4362088" y="46826"/>
            <a:ext cx="7402295" cy="1073666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18A8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639860" y="-468454"/>
            <a:ext cx="14781285" cy="10754169"/>
            <a:chOff x="3639860" y="-468454"/>
            <a:chExt cx="14781285" cy="10754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3750783" y="-5845539"/>
              <a:ext cx="29562570" cy="21508337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39860" y="-468454"/>
              <a:ext cx="14781285" cy="1075416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61850" y="1619858"/>
            <a:ext cx="2049814" cy="591776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27923" y="242714"/>
            <a:ext cx="1953843" cy="160853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21456" y="7031208"/>
            <a:ext cx="2979977" cy="14286"/>
            <a:chOff x="421456" y="7031208"/>
            <a:chExt cx="2979977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21456" y="7031208"/>
              <a:ext cx="2979977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1456" y="7821929"/>
            <a:ext cx="2979977" cy="14286"/>
            <a:chOff x="421456" y="7821929"/>
            <a:chExt cx="2979977" cy="1428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1456" y="7821929"/>
              <a:ext cx="2979977" cy="142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21456" y="8612649"/>
            <a:ext cx="2979977" cy="14286"/>
            <a:chOff x="421456" y="8612649"/>
            <a:chExt cx="2979977" cy="1428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1456" y="8612649"/>
              <a:ext cx="2979977" cy="14286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05245" y="6576367"/>
            <a:ext cx="2877760" cy="444188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6189" y="6558077"/>
            <a:ext cx="537731" cy="521902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-1591" y="7400865"/>
            <a:ext cx="632969" cy="521903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05318" y="8163063"/>
            <a:ext cx="1530056" cy="442304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71" y="8168311"/>
            <a:ext cx="600553" cy="486220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03225" y="7439371"/>
            <a:ext cx="1594617" cy="44418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4300629" y="1673190"/>
            <a:ext cx="13944203" cy="7643002"/>
            <a:chOff x="4300629" y="1673190"/>
            <a:chExt cx="13944203" cy="7643002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300629" y="1673190"/>
              <a:ext cx="13944203" cy="7643002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4362088" y="46826"/>
            <a:ext cx="7404371" cy="1073666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18A8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639860" y="-522618"/>
            <a:ext cx="14781285" cy="10754169"/>
            <a:chOff x="3639860" y="-522618"/>
            <a:chExt cx="14781285" cy="10754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3750783" y="-5899703"/>
              <a:ext cx="29562570" cy="21508337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39860" y="-522618"/>
              <a:ext cx="14781285" cy="1075416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32946" y="1619858"/>
            <a:ext cx="2049814" cy="591776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27923" y="242714"/>
            <a:ext cx="1953843" cy="160853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21456" y="7031208"/>
            <a:ext cx="2979977" cy="14286"/>
            <a:chOff x="421456" y="7031208"/>
            <a:chExt cx="2979977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21456" y="7031208"/>
              <a:ext cx="2979977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1456" y="7821929"/>
            <a:ext cx="2979977" cy="14286"/>
            <a:chOff x="421456" y="7821929"/>
            <a:chExt cx="2979977" cy="1428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1456" y="7821929"/>
              <a:ext cx="2979977" cy="142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21456" y="8612649"/>
            <a:ext cx="2979977" cy="14286"/>
            <a:chOff x="421456" y="8612649"/>
            <a:chExt cx="2979977" cy="1428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1456" y="8612649"/>
              <a:ext cx="2979977" cy="14286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05245" y="6576367"/>
            <a:ext cx="2877760" cy="444188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6189" y="6558077"/>
            <a:ext cx="537731" cy="521902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-1591" y="7400865"/>
            <a:ext cx="632969" cy="521903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05318" y="8163063"/>
            <a:ext cx="1530056" cy="442304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71" y="8168311"/>
            <a:ext cx="600553" cy="486220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03225" y="7439371"/>
            <a:ext cx="1594617" cy="44418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4188486" y="3591365"/>
            <a:ext cx="12456371" cy="1363986"/>
            <a:chOff x="4188486" y="3591365"/>
            <a:chExt cx="12456371" cy="136398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188486" y="3591365"/>
              <a:ext cx="12456371" cy="1363986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4132209" y="1204343"/>
            <a:ext cx="11273344" cy="1654239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6520752" y="4607382"/>
            <a:ext cx="1344280" cy="341838"/>
            <a:chOff x="6520752" y="4607382"/>
            <a:chExt cx="1344280" cy="341838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520752" y="4607382"/>
              <a:ext cx="1344280" cy="341838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4362088" y="46826"/>
            <a:ext cx="12977742" cy="1092714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4145155" y="1260619"/>
            <a:ext cx="948907" cy="521747"/>
            <a:chOff x="4145155" y="1260619"/>
            <a:chExt cx="948907" cy="521747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145155" y="1260619"/>
              <a:ext cx="948907" cy="52174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18A8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504429" y="-598448"/>
            <a:ext cx="14781285" cy="10754169"/>
            <a:chOff x="3504429" y="-598448"/>
            <a:chExt cx="14781285" cy="10754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3886213" y="-5975532"/>
              <a:ext cx="29562570" cy="21508337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04429" y="-598448"/>
              <a:ext cx="14781285" cy="1075416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52326" y="1619858"/>
            <a:ext cx="2115662" cy="60130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27923" y="242714"/>
            <a:ext cx="1896700" cy="160853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21456" y="7031208"/>
            <a:ext cx="2979977" cy="14286"/>
            <a:chOff x="421456" y="7031208"/>
            <a:chExt cx="2979977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21456" y="7031208"/>
              <a:ext cx="2979977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1456" y="7821929"/>
            <a:ext cx="2979977" cy="14286"/>
            <a:chOff x="421456" y="7821929"/>
            <a:chExt cx="2979977" cy="1428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1456" y="7821929"/>
              <a:ext cx="2979977" cy="142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21456" y="8612649"/>
            <a:ext cx="2979977" cy="14286"/>
            <a:chOff x="421456" y="8612649"/>
            <a:chExt cx="2979977" cy="1428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1456" y="8612649"/>
              <a:ext cx="2979977" cy="14286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05245" y="6576367"/>
            <a:ext cx="2877760" cy="444188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6189" y="6558077"/>
            <a:ext cx="537731" cy="521902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-1591" y="7400865"/>
            <a:ext cx="632969" cy="521903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05318" y="8163063"/>
            <a:ext cx="1530056" cy="442304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71" y="8168311"/>
            <a:ext cx="600553" cy="486220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03225" y="7439371"/>
            <a:ext cx="1594617" cy="444188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701476" y="8050571"/>
            <a:ext cx="2886382" cy="681763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4362088" y="46826"/>
            <a:ext cx="7404000" cy="107366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4759226" y="883368"/>
            <a:ext cx="10863323" cy="7319164"/>
            <a:chOff x="4759226" y="883368"/>
            <a:chExt cx="10863323" cy="7319164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759226" y="883368"/>
              <a:ext cx="10863323" cy="731916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18A8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504429" y="-598448"/>
            <a:ext cx="14781285" cy="10754169"/>
            <a:chOff x="3504429" y="-598448"/>
            <a:chExt cx="14781285" cy="10754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3886213" y="-5975532"/>
              <a:ext cx="29562570" cy="21508337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04429" y="-598448"/>
              <a:ext cx="14781285" cy="1075416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52326" y="1619858"/>
            <a:ext cx="2115662" cy="60130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27923" y="242714"/>
            <a:ext cx="1896700" cy="160853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21456" y="7031208"/>
            <a:ext cx="2979977" cy="14286"/>
            <a:chOff x="421456" y="7031208"/>
            <a:chExt cx="2979977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21456" y="7031208"/>
              <a:ext cx="2979977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1456" y="7821929"/>
            <a:ext cx="2979977" cy="14286"/>
            <a:chOff x="421456" y="7821929"/>
            <a:chExt cx="2979977" cy="1428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1456" y="7821929"/>
              <a:ext cx="2979977" cy="142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21456" y="8612649"/>
            <a:ext cx="2979977" cy="14286"/>
            <a:chOff x="421456" y="8612649"/>
            <a:chExt cx="2979977" cy="1428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1456" y="8612649"/>
              <a:ext cx="2979977" cy="14286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05245" y="6576367"/>
            <a:ext cx="2877760" cy="444188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6189" y="6558077"/>
            <a:ext cx="537731" cy="521902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-1591" y="7400865"/>
            <a:ext cx="632969" cy="521903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05318" y="8163063"/>
            <a:ext cx="1530056" cy="442304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71" y="8168311"/>
            <a:ext cx="600553" cy="486220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03225" y="7439371"/>
            <a:ext cx="1594617" cy="444188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812228" y="1610200"/>
            <a:ext cx="3221201" cy="117962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4897076" y="2795635"/>
            <a:ext cx="10287964" cy="656649"/>
            <a:chOff x="4897076" y="2795635"/>
            <a:chExt cx="10287964" cy="65664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897076" y="2795635"/>
              <a:ext cx="10287964" cy="65664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897076" y="5734492"/>
            <a:ext cx="10287964" cy="755194"/>
            <a:chOff x="4897076" y="5734492"/>
            <a:chExt cx="10287964" cy="755194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897076" y="5734492"/>
              <a:ext cx="10287964" cy="75519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492407" y="2953040"/>
            <a:ext cx="1097312" cy="341838"/>
            <a:chOff x="9492407" y="2953040"/>
            <a:chExt cx="1097312" cy="341838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492407" y="2953040"/>
              <a:ext cx="1097312" cy="34183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032433" y="6169513"/>
            <a:ext cx="1097312" cy="341838"/>
            <a:chOff x="6032433" y="6169513"/>
            <a:chExt cx="1097312" cy="341838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032433" y="6169513"/>
              <a:ext cx="1097312" cy="341838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4362088" y="46826"/>
            <a:ext cx="8654809" cy="1111762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4864582" y="1673190"/>
            <a:ext cx="900128" cy="423279"/>
            <a:chOff x="4864582" y="1673190"/>
            <a:chExt cx="900128" cy="423279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864582" y="1673190"/>
              <a:ext cx="900128" cy="423279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4831276" y="4599504"/>
            <a:ext cx="3422439" cy="1179620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4907909" y="4639130"/>
            <a:ext cx="900128" cy="423279"/>
            <a:chOff x="4907909" y="4639130"/>
            <a:chExt cx="900128" cy="423279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907909" y="4639130"/>
              <a:ext cx="900128" cy="42327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18A8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504429" y="-598448"/>
            <a:ext cx="14781285" cy="10754169"/>
            <a:chOff x="3504429" y="-598448"/>
            <a:chExt cx="14781285" cy="10754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3886213" y="-5975532"/>
              <a:ext cx="29562570" cy="21508337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04429" y="-598448"/>
              <a:ext cx="14781285" cy="1075416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52326" y="1619858"/>
            <a:ext cx="2115662" cy="60130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27923" y="242714"/>
            <a:ext cx="1896700" cy="160853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21456" y="7031208"/>
            <a:ext cx="2979977" cy="14286"/>
            <a:chOff x="421456" y="7031208"/>
            <a:chExt cx="2979977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21456" y="7031208"/>
              <a:ext cx="2979977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1456" y="7821929"/>
            <a:ext cx="2979977" cy="14286"/>
            <a:chOff x="421456" y="7821929"/>
            <a:chExt cx="2979977" cy="1428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1456" y="7821929"/>
              <a:ext cx="2979977" cy="142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21456" y="8612649"/>
            <a:ext cx="2979977" cy="14286"/>
            <a:chOff x="421456" y="8612649"/>
            <a:chExt cx="2979977" cy="1428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1456" y="8612649"/>
              <a:ext cx="2979977" cy="14286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05245" y="6576367"/>
            <a:ext cx="2877760" cy="444188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6189" y="6558077"/>
            <a:ext cx="537731" cy="521902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-1591" y="7400865"/>
            <a:ext cx="632969" cy="521903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05318" y="8163063"/>
            <a:ext cx="1530056" cy="442304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71" y="8168311"/>
            <a:ext cx="600553" cy="486220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03225" y="7439371"/>
            <a:ext cx="1594617" cy="44418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4741910" y="3275223"/>
            <a:ext cx="8619055" cy="4460044"/>
            <a:chOff x="4741910" y="3275223"/>
            <a:chExt cx="8619055" cy="4460044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741910" y="3275223"/>
              <a:ext cx="8619055" cy="4460044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4676114" y="1726085"/>
            <a:ext cx="5848639" cy="1093906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4362088" y="46826"/>
            <a:ext cx="5405047" cy="107366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4741910" y="1782366"/>
            <a:ext cx="772762" cy="424896"/>
            <a:chOff x="4741910" y="1782366"/>
            <a:chExt cx="772762" cy="424896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741910" y="1782366"/>
              <a:ext cx="772762" cy="42489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18A8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504429" y="-598448"/>
            <a:ext cx="14781285" cy="10754169"/>
            <a:chOff x="3504429" y="-598448"/>
            <a:chExt cx="14781285" cy="10754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3886213" y="-5975532"/>
              <a:ext cx="29562570" cy="21508337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04429" y="-598448"/>
              <a:ext cx="14781285" cy="1075416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52326" y="1619858"/>
            <a:ext cx="2115662" cy="60130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27923" y="242714"/>
            <a:ext cx="1896700" cy="160853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21456" y="7031208"/>
            <a:ext cx="2979977" cy="14286"/>
            <a:chOff x="421456" y="7031208"/>
            <a:chExt cx="2979977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21456" y="7031208"/>
              <a:ext cx="2979977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1456" y="7821929"/>
            <a:ext cx="2979977" cy="14286"/>
            <a:chOff x="421456" y="7821929"/>
            <a:chExt cx="2979977" cy="1428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1456" y="7821929"/>
              <a:ext cx="2979977" cy="142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21456" y="8612649"/>
            <a:ext cx="2979977" cy="14286"/>
            <a:chOff x="421456" y="8612649"/>
            <a:chExt cx="2979977" cy="1428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1456" y="8612649"/>
              <a:ext cx="2979977" cy="14286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05245" y="6576367"/>
            <a:ext cx="2877760" cy="444188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6189" y="6558077"/>
            <a:ext cx="537731" cy="521902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-1591" y="7400865"/>
            <a:ext cx="632969" cy="521903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05318" y="8163063"/>
            <a:ext cx="1530056" cy="442304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71" y="8168311"/>
            <a:ext cx="600553" cy="486220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03225" y="7439371"/>
            <a:ext cx="1594617" cy="44418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4336038" y="3934510"/>
            <a:ext cx="10322843" cy="1243258"/>
            <a:chOff x="4336038" y="3934510"/>
            <a:chExt cx="10322843" cy="1243258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336038" y="3934510"/>
              <a:ext cx="10322843" cy="124325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336038" y="5710357"/>
            <a:ext cx="10322843" cy="990737"/>
            <a:chOff x="4336038" y="5710357"/>
            <a:chExt cx="10322843" cy="990737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336038" y="5710357"/>
              <a:ext cx="10322843" cy="990737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4362088" y="46826"/>
            <a:ext cx="10684752" cy="1092714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4207827" y="1182719"/>
            <a:ext cx="10802442" cy="1535957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6847326" y="4868428"/>
            <a:ext cx="1097312" cy="341838"/>
            <a:chOff x="6847326" y="4868428"/>
            <a:chExt cx="1097312" cy="341838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847326" y="4868428"/>
              <a:ext cx="1097312" cy="34183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944638" y="6336874"/>
            <a:ext cx="1667554" cy="519481"/>
            <a:chOff x="7944638" y="6336874"/>
            <a:chExt cx="1667554" cy="519481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944638" y="6336874"/>
              <a:ext cx="1667554" cy="51948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4292705" y="1651525"/>
            <a:ext cx="722794" cy="462040"/>
            <a:chOff x="4292705" y="1651525"/>
            <a:chExt cx="722794" cy="462040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292705" y="1651525"/>
              <a:ext cx="722794" cy="4620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18A8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14286" y="6119933"/>
            <a:ext cx="18597278" cy="4099115"/>
            <a:chOff x="-114286" y="6119933"/>
            <a:chExt cx="18597278" cy="409911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412925" y="4070376"/>
              <a:ext cx="37194557" cy="8198229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14286" y="6119933"/>
              <a:ext cx="18597278" cy="409911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74827" y="473077"/>
            <a:ext cx="637459" cy="637459"/>
            <a:chOff x="474827" y="473077"/>
            <a:chExt cx="637459" cy="63745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74827" y="473077"/>
              <a:ext cx="637459" cy="63745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079384" y="6332032"/>
            <a:ext cx="1689428" cy="150448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583051" y="6332032"/>
            <a:ext cx="1688533" cy="1504485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277194" y="6332032"/>
            <a:ext cx="1739218" cy="1504485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61431" y="6332032"/>
            <a:ext cx="1412009" cy="150448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90563" y="7728220"/>
            <a:ext cx="784728" cy="519033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41991" y="8796363"/>
            <a:ext cx="1164455" cy="783283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193725" y="7728220"/>
            <a:ext cx="1849995" cy="517224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710973" y="7728220"/>
            <a:ext cx="2079024" cy="890328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4971337" y="6332032"/>
            <a:ext cx="1688533" cy="1504485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5101144" y="7728230"/>
            <a:ext cx="1499890" cy="909376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540956" y="456840"/>
            <a:ext cx="5958988" cy="1461826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1353430" y="7700525"/>
            <a:ext cx="1716604" cy="509509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18A8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504429" y="-598448"/>
            <a:ext cx="14781285" cy="10754169"/>
            <a:chOff x="3504429" y="-598448"/>
            <a:chExt cx="14781285" cy="10754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3886213" y="-5975532"/>
              <a:ext cx="29562570" cy="21508337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04429" y="-598448"/>
              <a:ext cx="14781285" cy="1075416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52326" y="1619858"/>
            <a:ext cx="2115662" cy="60130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27923" y="242714"/>
            <a:ext cx="1896700" cy="160853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21456" y="7031208"/>
            <a:ext cx="2979977" cy="14286"/>
            <a:chOff x="421456" y="7031208"/>
            <a:chExt cx="2979977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21456" y="7031208"/>
              <a:ext cx="2979977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1456" y="7821929"/>
            <a:ext cx="2979977" cy="14286"/>
            <a:chOff x="421456" y="7821929"/>
            <a:chExt cx="2979977" cy="1428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1456" y="7821929"/>
              <a:ext cx="2979977" cy="142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21456" y="8612649"/>
            <a:ext cx="2979977" cy="14286"/>
            <a:chOff x="421456" y="8612649"/>
            <a:chExt cx="2979977" cy="1428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1456" y="8612649"/>
              <a:ext cx="2979977" cy="14286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05245" y="6576367"/>
            <a:ext cx="2877760" cy="444188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6189" y="6558077"/>
            <a:ext cx="537731" cy="521902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-1591" y="7400865"/>
            <a:ext cx="632969" cy="521903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05318" y="8163063"/>
            <a:ext cx="1530056" cy="442304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71" y="8168311"/>
            <a:ext cx="600553" cy="486220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03225" y="7439371"/>
            <a:ext cx="1594617" cy="44418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4336038" y="2166778"/>
            <a:ext cx="6171429" cy="1170883"/>
            <a:chOff x="4336038" y="2166778"/>
            <a:chExt cx="6171429" cy="1170883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336038" y="2166778"/>
              <a:ext cx="6171429" cy="1170883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4362088" y="46826"/>
            <a:ext cx="8244333" cy="1092714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4283658" y="1237669"/>
            <a:ext cx="4854919" cy="701833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7898394" y="2937094"/>
            <a:ext cx="1667554" cy="519481"/>
            <a:chOff x="7898394" y="2937094"/>
            <a:chExt cx="1667554" cy="519481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898394" y="2937094"/>
              <a:ext cx="1667554" cy="51948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18A8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402753" y="-237425"/>
            <a:ext cx="14781285" cy="10528817"/>
            <a:chOff x="3402753" y="-237425"/>
            <a:chExt cx="14781285" cy="1052881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3987890" y="-5501833"/>
              <a:ext cx="29562570" cy="21057633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02753" y="-237425"/>
              <a:ext cx="14781285" cy="10528817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5400000">
            <a:off x="16443621" y="1767093"/>
            <a:ext cx="2789312" cy="28107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61850" y="1667478"/>
            <a:ext cx="2398880" cy="1018490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27923" y="242714"/>
            <a:ext cx="1906224" cy="160853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467392" y="1068110"/>
            <a:ext cx="5351586" cy="1619048"/>
            <a:chOff x="6467392" y="1068110"/>
            <a:chExt cx="5351586" cy="161904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791600" y="258586"/>
              <a:ext cx="10703172" cy="3238095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467392" y="1068110"/>
              <a:ext cx="5351586" cy="161904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016946" y="1068110"/>
            <a:ext cx="2600750" cy="1619048"/>
            <a:chOff x="12016946" y="1068110"/>
            <a:chExt cx="2600750" cy="161904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716571" y="258586"/>
              <a:ext cx="5201500" cy="3238095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016946" y="1068110"/>
              <a:ext cx="2600750" cy="161904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820148" y="1068110"/>
            <a:ext cx="2600750" cy="1619048"/>
            <a:chOff x="14820148" y="1068110"/>
            <a:chExt cx="2600750" cy="161904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519773" y="258586"/>
              <a:ext cx="5201500" cy="3238095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820148" y="1068110"/>
              <a:ext cx="2600750" cy="161904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855127" y="3010609"/>
            <a:ext cx="13556602" cy="21536"/>
            <a:chOff x="3855127" y="3010609"/>
            <a:chExt cx="13556602" cy="21536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855127" y="3010609"/>
              <a:ext cx="13556602" cy="2153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830159" y="1068110"/>
            <a:ext cx="1758092" cy="1619048"/>
            <a:chOff x="3830159" y="1068110"/>
            <a:chExt cx="1758092" cy="1619048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951113" y="258586"/>
              <a:ext cx="3516183" cy="3238095"/>
            </a:xfrm>
            <a:prstGeom prst="rect">
              <a:avLst/>
            </a:prstGeom>
          </p:spPr>
        </p:pic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830159" y="1068110"/>
              <a:ext cx="1758092" cy="161904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016946" y="3341773"/>
            <a:ext cx="2600750" cy="1619048"/>
            <a:chOff x="12016946" y="3341773"/>
            <a:chExt cx="2600750" cy="1619048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716571" y="2532250"/>
              <a:ext cx="5201500" cy="3238095"/>
            </a:xfrm>
            <a:prstGeom prst="rect">
              <a:avLst/>
            </a:prstGeom>
          </p:spPr>
        </p:pic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016946" y="3341773"/>
              <a:ext cx="2600750" cy="161904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4820148" y="3341773"/>
            <a:ext cx="2600750" cy="1619048"/>
            <a:chOff x="14820148" y="3341773"/>
            <a:chExt cx="2600750" cy="1619048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519773" y="2532250"/>
              <a:ext cx="5201500" cy="3238095"/>
            </a:xfrm>
            <a:prstGeom prst="rect">
              <a:avLst/>
            </a:prstGeom>
          </p:spPr>
        </p:pic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820148" y="3341773"/>
              <a:ext cx="2600750" cy="161904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855113" y="5274749"/>
            <a:ext cx="13572686" cy="21536"/>
            <a:chOff x="3855113" y="5274749"/>
            <a:chExt cx="13572686" cy="21536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855113" y="5274749"/>
              <a:ext cx="13572686" cy="2153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3830159" y="3341773"/>
            <a:ext cx="1758092" cy="1619048"/>
            <a:chOff x="3830159" y="3341773"/>
            <a:chExt cx="1758092" cy="1619048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951113" y="2532250"/>
              <a:ext cx="3516183" cy="3238095"/>
            </a:xfrm>
            <a:prstGeom prst="rect">
              <a:avLst/>
            </a:prstGeom>
          </p:spPr>
        </p:pic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830159" y="3341773"/>
              <a:ext cx="1758092" cy="1619048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6467392" y="5631741"/>
            <a:ext cx="2273288" cy="1619048"/>
            <a:chOff x="6467392" y="5631741"/>
            <a:chExt cx="2273288" cy="1619048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330748" y="4822217"/>
              <a:ext cx="4546576" cy="3238095"/>
            </a:xfrm>
            <a:prstGeom prst="rect">
              <a:avLst/>
            </a:prstGeom>
          </p:spPr>
        </p:pic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467392" y="5631741"/>
              <a:ext cx="2273288" cy="1619048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8906373" y="5631741"/>
            <a:ext cx="2912605" cy="1619048"/>
            <a:chOff x="8906373" y="5631741"/>
            <a:chExt cx="2912605" cy="1619048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450071" y="4822217"/>
              <a:ext cx="5825210" cy="3238095"/>
            </a:xfrm>
            <a:prstGeom prst="rect">
              <a:avLst/>
            </a:prstGeom>
          </p:spPr>
        </p:pic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906373" y="5631741"/>
              <a:ext cx="2912605" cy="1619048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2016946" y="5631741"/>
            <a:ext cx="5423769" cy="1619048"/>
            <a:chOff x="12016946" y="5631741"/>
            <a:chExt cx="5423769" cy="1619048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9305062" y="4822217"/>
              <a:ext cx="10847537" cy="3238095"/>
            </a:xfrm>
            <a:prstGeom prst="rect">
              <a:avLst/>
            </a:prstGeom>
          </p:spPr>
        </p:pic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2016946" y="5631741"/>
              <a:ext cx="5423769" cy="1619048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3830159" y="5631741"/>
            <a:ext cx="1758092" cy="1619048"/>
            <a:chOff x="3830159" y="5631741"/>
            <a:chExt cx="1758092" cy="1619048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2951113" y="4822217"/>
              <a:ext cx="3516183" cy="3238095"/>
            </a:xfrm>
            <a:prstGeom prst="rect">
              <a:avLst/>
            </a:prstGeom>
          </p:spPr>
        </p:pic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3830159" y="5631741"/>
              <a:ext cx="1758092" cy="1619048"/>
            </a:xfrm>
            <a:prstGeom prst="rect">
              <a:avLst/>
            </a:prstGeom>
          </p:spPr>
        </p:pic>
      </p:grpSp>
      <p:pic>
        <p:nvPicPr>
          <p:cNvPr id="59" name="Object 58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3935020" y="1674201"/>
            <a:ext cx="1424099" cy="721394"/>
          </a:xfrm>
          <a:prstGeom prst="rect">
            <a:avLst/>
          </a:prstGeom>
        </p:spPr>
      </p:pic>
      <p:pic>
        <p:nvPicPr>
          <p:cNvPr id="60" name="Object 59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3925497" y="3990744"/>
            <a:ext cx="1675832" cy="721394"/>
          </a:xfrm>
          <a:prstGeom prst="rect">
            <a:avLst/>
          </a:prstGeom>
        </p:spPr>
      </p:pic>
      <p:pic>
        <p:nvPicPr>
          <p:cNvPr id="61" name="Object 60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3935020" y="6242754"/>
            <a:ext cx="1409480" cy="721394"/>
          </a:xfrm>
          <a:prstGeom prst="rect">
            <a:avLst/>
          </a:prstGeom>
        </p:spPr>
      </p:pic>
      <p:pic>
        <p:nvPicPr>
          <p:cNvPr id="62" name="Object 61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6765001" y="1553268"/>
            <a:ext cx="3730929" cy="672510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5688446" y="1479593"/>
            <a:ext cx="652865" cy="763729"/>
            <a:chOff x="5688446" y="1479593"/>
            <a:chExt cx="652865" cy="763729"/>
          </a:xfrm>
        </p:grpSpPr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5688446" y="1479593"/>
              <a:ext cx="652865" cy="763729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5730087" y="3563497"/>
            <a:ext cx="611223" cy="1197266"/>
            <a:chOff x="5730087" y="3563497"/>
            <a:chExt cx="611223" cy="1197266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5730087" y="3563497"/>
              <a:ext cx="611223" cy="1197266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5688446" y="6039865"/>
            <a:ext cx="652865" cy="763729"/>
            <a:chOff x="5688446" y="6039865"/>
            <a:chExt cx="652865" cy="763729"/>
          </a:xfrm>
        </p:grpSpPr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5688446" y="6039865"/>
              <a:ext cx="652865" cy="763729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3855113" y="7564148"/>
            <a:ext cx="13572686" cy="21536"/>
            <a:chOff x="3855113" y="7564148"/>
            <a:chExt cx="13572686" cy="21536"/>
          </a:xfrm>
        </p:grpSpPr>
        <p:pic>
          <p:nvPicPr>
            <p:cNvPr id="73" name="Object 7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855113" y="7564148"/>
              <a:ext cx="13572686" cy="21536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6467392" y="7911617"/>
            <a:ext cx="10953506" cy="1619048"/>
            <a:chOff x="6467392" y="7911617"/>
            <a:chExt cx="10953506" cy="1619048"/>
          </a:xfrm>
        </p:grpSpPr>
        <p:pic>
          <p:nvPicPr>
            <p:cNvPr id="76" name="Object 75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990640" y="7102093"/>
              <a:ext cx="21907011" cy="3238095"/>
            </a:xfrm>
            <a:prstGeom prst="rect">
              <a:avLst/>
            </a:prstGeom>
          </p:spPr>
        </p:pic>
        <p:pic>
          <p:nvPicPr>
            <p:cNvPr id="77" name="Object 76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6467392" y="7911617"/>
              <a:ext cx="10953506" cy="1619048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3830159" y="7911617"/>
            <a:ext cx="1758092" cy="1619048"/>
            <a:chOff x="3830159" y="7911617"/>
            <a:chExt cx="1758092" cy="1619048"/>
          </a:xfrm>
        </p:grpSpPr>
        <p:pic>
          <p:nvPicPr>
            <p:cNvPr id="80" name="Object 79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2951113" y="7102093"/>
              <a:ext cx="3516183" cy="3238095"/>
            </a:xfrm>
            <a:prstGeom prst="rect">
              <a:avLst/>
            </a:prstGeom>
          </p:spPr>
        </p:pic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3830159" y="7911617"/>
              <a:ext cx="1758092" cy="1619048"/>
            </a:xfrm>
            <a:prstGeom prst="rect">
              <a:avLst/>
            </a:prstGeom>
          </p:spPr>
        </p:pic>
      </p:grpSp>
      <p:pic>
        <p:nvPicPr>
          <p:cNvPr id="83" name="Object 82"/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3927944" y="8537878"/>
            <a:ext cx="1691375" cy="730918"/>
          </a:xfrm>
          <a:prstGeom prst="rect">
            <a:avLst/>
          </a:prstGeom>
        </p:spPr>
      </p:pic>
      <p:grpSp>
        <p:nvGrpSpPr>
          <p:cNvPr id="1021" name="그룹 1021"/>
          <p:cNvGrpSpPr/>
          <p:nvPr/>
        </p:nvGrpSpPr>
        <p:grpSpPr>
          <a:xfrm>
            <a:off x="5688446" y="8319741"/>
            <a:ext cx="652865" cy="763729"/>
            <a:chOff x="5688446" y="8319741"/>
            <a:chExt cx="652865" cy="763729"/>
          </a:xfrm>
        </p:grpSpPr>
        <p:pic>
          <p:nvPicPr>
            <p:cNvPr id="85" name="Object 84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5688446" y="8319741"/>
              <a:ext cx="652865" cy="763729"/>
            </a:xfrm>
            <a:prstGeom prst="rect">
              <a:avLst/>
            </a:prstGeom>
          </p:spPr>
        </p:pic>
      </p:grpSp>
      <p:pic>
        <p:nvPicPr>
          <p:cNvPr id="87" name="Object 86"/>
          <p:cNvPicPr>
            <a:picLocks noChangeAspect="1"/>
          </p:cNvPicPr>
          <p:nvPr/>
        </p:nvPicPr>
        <p:blipFill>
          <a:blip r:embed="rId35" cstate="print"/>
          <a:stretch>
            <a:fillRect/>
          </a:stretch>
        </p:blipFill>
        <p:spPr>
          <a:xfrm rot="5400000">
            <a:off x="17385781" y="9445143"/>
            <a:ext cx="867512" cy="280483"/>
          </a:xfrm>
          <a:prstGeom prst="rect">
            <a:avLst/>
          </a:prstGeom>
        </p:spPr>
      </p:pic>
      <p:grpSp>
        <p:nvGrpSpPr>
          <p:cNvPr id="1022" name="그룹 1022"/>
          <p:cNvGrpSpPr/>
          <p:nvPr/>
        </p:nvGrpSpPr>
        <p:grpSpPr>
          <a:xfrm>
            <a:off x="6467064" y="3330941"/>
            <a:ext cx="5351586" cy="1619048"/>
            <a:chOff x="6467064" y="3330941"/>
            <a:chExt cx="5351586" cy="1619048"/>
          </a:xfrm>
        </p:grpSpPr>
        <p:pic>
          <p:nvPicPr>
            <p:cNvPr id="89" name="Object 8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791271" y="2521417"/>
              <a:ext cx="10703172" cy="3238095"/>
            </a:xfrm>
            <a:prstGeom prst="rect">
              <a:avLst/>
            </a:prstGeom>
          </p:spPr>
        </p:pic>
        <p:pic>
          <p:nvPicPr>
            <p:cNvPr id="90" name="Object 8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467064" y="3330941"/>
              <a:ext cx="5351586" cy="1619048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6467392" y="3401284"/>
            <a:ext cx="2275251" cy="1500027"/>
            <a:chOff x="6467392" y="3401284"/>
            <a:chExt cx="2275251" cy="1500027"/>
          </a:xfrm>
        </p:grpSpPr>
        <p:pic>
          <p:nvPicPr>
            <p:cNvPr id="93" name="Object 92"/>
            <p:cNvPicPr>
              <a:picLocks noChangeAspect="1"/>
            </p:cNvPicPr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6467392" y="3401284"/>
              <a:ext cx="2275251" cy="1500027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8906373" y="3401284"/>
            <a:ext cx="2268087" cy="1396491"/>
            <a:chOff x="8906373" y="3401284"/>
            <a:chExt cx="2268087" cy="1396491"/>
          </a:xfrm>
        </p:grpSpPr>
        <p:pic>
          <p:nvPicPr>
            <p:cNvPr id="96" name="Object 95"/>
            <p:cNvPicPr>
              <a:picLocks noChangeAspect="1"/>
            </p:cNvPicPr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8906373" y="3401284"/>
              <a:ext cx="2268087" cy="1396491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11988375" y="3690166"/>
            <a:ext cx="2603365" cy="1014600"/>
            <a:chOff x="11988375" y="3690166"/>
            <a:chExt cx="2603365" cy="1014600"/>
          </a:xfrm>
        </p:grpSpPr>
        <p:pic>
          <p:nvPicPr>
            <p:cNvPr id="99" name="Object 98"/>
            <p:cNvPicPr>
              <a:picLocks noChangeAspect="1"/>
            </p:cNvPicPr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11988375" y="3690166"/>
              <a:ext cx="2603365" cy="1014600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15165853" y="3282922"/>
            <a:ext cx="2024209" cy="1677899"/>
            <a:chOff x="15165853" y="3282922"/>
            <a:chExt cx="2024209" cy="1677899"/>
          </a:xfrm>
        </p:grpSpPr>
        <p:pic>
          <p:nvPicPr>
            <p:cNvPr id="102" name="Object 101"/>
            <p:cNvPicPr>
              <a:picLocks noChangeAspect="1"/>
            </p:cNvPicPr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15165853" y="3282922"/>
              <a:ext cx="2024209" cy="1677899"/>
            </a:xfrm>
            <a:prstGeom prst="rect">
              <a:avLst/>
            </a:prstGeom>
          </p:spPr>
        </p:pic>
      </p:grpSp>
      <p:pic>
        <p:nvPicPr>
          <p:cNvPr id="104" name="Object 103"/>
          <p:cNvPicPr>
            <a:picLocks noChangeAspect="1"/>
          </p:cNvPicPr>
          <p:nvPr/>
        </p:nvPicPr>
        <p:blipFill>
          <a:blip r:embed="rId40" cstate="print"/>
          <a:stretch>
            <a:fillRect/>
          </a:stretch>
        </p:blipFill>
        <p:spPr>
          <a:xfrm>
            <a:off x="9482308" y="8306413"/>
            <a:ext cx="3675321" cy="892693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18A8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725668" y="2946849"/>
            <a:ext cx="1786199" cy="1786199"/>
            <a:chOff x="12725668" y="2946849"/>
            <a:chExt cx="1786199" cy="178619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725668" y="2946849"/>
              <a:ext cx="1786199" cy="178619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534574" y="1408602"/>
            <a:ext cx="16805931" cy="1210952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83099" y="9821396"/>
            <a:ext cx="17041053" cy="28571"/>
            <a:chOff x="683099" y="9821396"/>
            <a:chExt cx="17041053" cy="2857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83099" y="9821396"/>
              <a:ext cx="17041053" cy="28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22330" y="559745"/>
            <a:ext cx="17041053" cy="28571"/>
            <a:chOff x="622330" y="559745"/>
            <a:chExt cx="17041053" cy="2857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2330" y="559745"/>
              <a:ext cx="17041053" cy="2857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18A8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402753" y="-241449"/>
            <a:ext cx="14781285" cy="10754169"/>
            <a:chOff x="3402753" y="-241449"/>
            <a:chExt cx="14781285" cy="10754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3987890" y="-5618533"/>
              <a:ext cx="29562570" cy="21508337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02753" y="-241449"/>
              <a:ext cx="14781285" cy="1075416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5400000">
            <a:off x="16314263" y="1899584"/>
            <a:ext cx="3051159" cy="27794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5400000">
            <a:off x="17386352" y="9446286"/>
            <a:ext cx="868083" cy="278769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71374" y="1595811"/>
            <a:ext cx="2752652" cy="102989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75543" y="242714"/>
            <a:ext cx="1888357" cy="168278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830881" y="1464789"/>
            <a:ext cx="4581253" cy="8244286"/>
            <a:chOff x="12830881" y="1464789"/>
            <a:chExt cx="4581253" cy="824428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830881" y="1464789"/>
              <a:ext cx="4581253" cy="824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839638" y="1039944"/>
            <a:ext cx="8208769" cy="21429"/>
            <a:chOff x="3839638" y="1039944"/>
            <a:chExt cx="8208769" cy="2142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839638" y="1039944"/>
              <a:ext cx="8208769" cy="21429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797734" y="564232"/>
            <a:ext cx="2089462" cy="468043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829496" y="1462696"/>
            <a:ext cx="8270263" cy="1652863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254657" y="1663201"/>
            <a:ext cx="1013111" cy="385178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3330096" y="3304248"/>
            <a:ext cx="3750159" cy="653854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234306" y="1910163"/>
            <a:ext cx="3733251" cy="1532822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254657" y="4333820"/>
            <a:ext cx="1013111" cy="385178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3330096" y="6165344"/>
            <a:ext cx="3750159" cy="701473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3234306" y="4771259"/>
            <a:ext cx="3747003" cy="1532822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273704" y="7203296"/>
            <a:ext cx="1013111" cy="385178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3330096" y="8844334"/>
            <a:ext cx="3750159" cy="701473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3234306" y="7450259"/>
            <a:ext cx="3601289" cy="153282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2852474" y="1039944"/>
            <a:ext cx="4491662" cy="21429"/>
            <a:chOff x="12852474" y="1039944"/>
            <a:chExt cx="4491662" cy="21429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2852474" y="1039944"/>
              <a:ext cx="4491662" cy="21429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2772214" y="564232"/>
            <a:ext cx="2000062" cy="47009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3158689" y="4096357"/>
            <a:ext cx="3969336" cy="21429"/>
            <a:chOff x="13158689" y="4096357"/>
            <a:chExt cx="3969336" cy="21429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3158689" y="4096357"/>
              <a:ext cx="3969336" cy="2142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142855" y="7035375"/>
            <a:ext cx="3952977" cy="21429"/>
            <a:chOff x="13142855" y="7035375"/>
            <a:chExt cx="3952977" cy="21429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3142855" y="7035375"/>
              <a:ext cx="3952977" cy="21429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3830159" y="4734206"/>
            <a:ext cx="8227728" cy="4474504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0027553" y="9312465"/>
            <a:ext cx="1837702" cy="297017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828880" y="6676674"/>
            <a:ext cx="797932" cy="285018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428363" y="6636531"/>
            <a:ext cx="341810" cy="355648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828884" y="7446007"/>
            <a:ext cx="1349618" cy="285018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428363" y="7405864"/>
            <a:ext cx="402658" cy="355649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828884" y="8205817"/>
            <a:ext cx="1780075" cy="285189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428363" y="8165683"/>
            <a:ext cx="414201" cy="355649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828884" y="9051350"/>
            <a:ext cx="1551132" cy="288380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428363" y="9011197"/>
            <a:ext cx="403287" cy="355649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421456" y="7031208"/>
            <a:ext cx="2979977" cy="14286"/>
            <a:chOff x="421456" y="7031208"/>
            <a:chExt cx="2979977" cy="14286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421456" y="7031208"/>
              <a:ext cx="2979977" cy="1428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421456" y="7821929"/>
            <a:ext cx="2979977" cy="14286"/>
            <a:chOff x="421456" y="7821929"/>
            <a:chExt cx="2979977" cy="14286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421456" y="7821929"/>
              <a:ext cx="2979977" cy="1428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421456" y="8612649"/>
            <a:ext cx="2979977" cy="14286"/>
            <a:chOff x="421456" y="8612649"/>
            <a:chExt cx="2979977" cy="14286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421456" y="8612649"/>
              <a:ext cx="2979977" cy="1428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421456" y="9403370"/>
            <a:ext cx="2979977" cy="14286"/>
            <a:chOff x="421456" y="9403370"/>
            <a:chExt cx="2979977" cy="14286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421456" y="9403370"/>
              <a:ext cx="2979977" cy="1428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18A8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402753" y="-241449"/>
            <a:ext cx="14781285" cy="10754169"/>
            <a:chOff x="3402753" y="-241449"/>
            <a:chExt cx="14781285" cy="10754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3987890" y="-5618533"/>
              <a:ext cx="29562570" cy="21508337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02753" y="-241449"/>
              <a:ext cx="14781285" cy="1075416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5400000">
            <a:off x="16532692" y="1681279"/>
            <a:ext cx="2614398" cy="27777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5400000">
            <a:off x="17386285" y="9446353"/>
            <a:ext cx="868217" cy="278769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71374" y="1619859"/>
            <a:ext cx="2859309" cy="60249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75543" y="242714"/>
            <a:ext cx="1889348" cy="168168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839638" y="1039944"/>
            <a:ext cx="13572496" cy="21429"/>
            <a:chOff x="3839638" y="1039944"/>
            <a:chExt cx="13572496" cy="2142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839638" y="1039944"/>
              <a:ext cx="13572496" cy="21429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797734" y="564232"/>
            <a:ext cx="2089462" cy="46804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839638" y="2140640"/>
            <a:ext cx="4313388" cy="7360523"/>
            <a:chOff x="3839638" y="2140640"/>
            <a:chExt cx="4313388" cy="736052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82944" y="-1539622"/>
              <a:ext cx="8626777" cy="14721047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839638" y="2140640"/>
              <a:ext cx="4313388" cy="7360523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005156" y="2665906"/>
            <a:ext cx="1869757" cy="521919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044847" y="8170791"/>
            <a:ext cx="3826511" cy="107200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469192" y="2140640"/>
            <a:ext cx="4313388" cy="7360523"/>
            <a:chOff x="8469192" y="2140640"/>
            <a:chExt cx="4313388" cy="736052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312498" y="-1539622"/>
              <a:ext cx="8626777" cy="14721047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469192" y="2140640"/>
              <a:ext cx="4313388" cy="736052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098745" y="2140640"/>
            <a:ext cx="4313388" cy="7360523"/>
            <a:chOff x="13098745" y="2140640"/>
            <a:chExt cx="4313388" cy="7360523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942051" y="-1539622"/>
              <a:ext cx="8626777" cy="14721047"/>
            </a:xfrm>
            <a:prstGeom prst="rect">
              <a:avLst/>
            </a:prstGeom>
          </p:spPr>
        </p:pic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098745" y="2140640"/>
              <a:ext cx="4313388" cy="7360523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634710" y="2665906"/>
            <a:ext cx="1900700" cy="519034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674401" y="8170791"/>
            <a:ext cx="3826511" cy="1072006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4264263" y="2665906"/>
            <a:ext cx="1901005" cy="519034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3303955" y="8170791"/>
            <a:ext cx="3826511" cy="107200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4091570" y="3279552"/>
            <a:ext cx="3809524" cy="4571429"/>
            <a:chOff x="4091570" y="3279552"/>
            <a:chExt cx="3809524" cy="4571429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091570" y="3279552"/>
              <a:ext cx="3809524" cy="457142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721124" y="3289076"/>
            <a:ext cx="3809524" cy="4571429"/>
            <a:chOff x="8721124" y="3289076"/>
            <a:chExt cx="3809524" cy="4571429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721124" y="3289076"/>
              <a:ext cx="3809524" cy="457142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3350678" y="3289076"/>
            <a:ext cx="3809524" cy="4571429"/>
            <a:chOff x="13350678" y="3289076"/>
            <a:chExt cx="3809524" cy="4571429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3350678" y="3289076"/>
              <a:ext cx="3809524" cy="457142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5622042" y="1797819"/>
            <a:ext cx="748580" cy="748580"/>
            <a:chOff x="5622042" y="1797819"/>
            <a:chExt cx="748580" cy="748580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622042" y="1797819"/>
              <a:ext cx="748580" cy="748580"/>
            </a:xfrm>
            <a:prstGeom prst="rect">
              <a:avLst/>
            </a:prstGeom>
          </p:spPr>
        </p:pic>
      </p:grpSp>
      <p:pic>
        <p:nvPicPr>
          <p:cNvPr id="44" name="Object 43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5651440" y="2007601"/>
            <a:ext cx="531401" cy="345906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0251596" y="1797819"/>
            <a:ext cx="748580" cy="748580"/>
            <a:chOff x="10251596" y="1797819"/>
            <a:chExt cx="748580" cy="748580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0251596" y="1797819"/>
              <a:ext cx="748580" cy="748580"/>
            </a:xfrm>
            <a:prstGeom prst="rect">
              <a:avLst/>
            </a:prstGeom>
          </p:spPr>
        </p:pic>
      </p:grpSp>
      <p:pic>
        <p:nvPicPr>
          <p:cNvPr id="48" name="Object 47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0280994" y="2007597"/>
            <a:ext cx="559935" cy="345906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4881150" y="1797819"/>
            <a:ext cx="748580" cy="748580"/>
            <a:chOff x="14881150" y="1797819"/>
            <a:chExt cx="748580" cy="748580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4881150" y="1797819"/>
              <a:ext cx="748580" cy="748580"/>
            </a:xfrm>
            <a:prstGeom prst="rect">
              <a:avLst/>
            </a:prstGeom>
          </p:spPr>
        </p:pic>
      </p:grpSp>
      <p:pic>
        <p:nvPicPr>
          <p:cNvPr id="52" name="Object 51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4910547" y="2007597"/>
            <a:ext cx="557773" cy="345906"/>
          </a:xfrm>
          <a:prstGeom prst="rect">
            <a:avLst/>
          </a:prstGeom>
        </p:spPr>
      </p:pic>
      <p:pic>
        <p:nvPicPr>
          <p:cNvPr id="53" name="Object 52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828880" y="6676674"/>
            <a:ext cx="797932" cy="285018"/>
          </a:xfrm>
          <a:prstGeom prst="rect">
            <a:avLst/>
          </a:prstGeom>
        </p:spPr>
      </p:pic>
      <p:pic>
        <p:nvPicPr>
          <p:cNvPr id="54" name="Object 53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428363" y="6636531"/>
            <a:ext cx="341810" cy="355648"/>
          </a:xfrm>
          <a:prstGeom prst="rect">
            <a:avLst/>
          </a:prstGeom>
        </p:spPr>
      </p:pic>
      <p:pic>
        <p:nvPicPr>
          <p:cNvPr id="55" name="Object 54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828884" y="7446007"/>
            <a:ext cx="1879494" cy="285189"/>
          </a:xfrm>
          <a:prstGeom prst="rect">
            <a:avLst/>
          </a:prstGeom>
        </p:spPr>
      </p:pic>
      <p:pic>
        <p:nvPicPr>
          <p:cNvPr id="56" name="Object 55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428363" y="7405864"/>
            <a:ext cx="403287" cy="355649"/>
          </a:xfrm>
          <a:prstGeom prst="rect">
            <a:avLst/>
          </a:prstGeom>
        </p:spPr>
      </p:pic>
      <p:pic>
        <p:nvPicPr>
          <p:cNvPr id="57" name="Object 56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828884" y="8205817"/>
            <a:ext cx="1780075" cy="285189"/>
          </a:xfrm>
          <a:prstGeom prst="rect">
            <a:avLst/>
          </a:prstGeom>
        </p:spPr>
      </p:pic>
      <p:pic>
        <p:nvPicPr>
          <p:cNvPr id="58" name="Object 57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428363" y="8165683"/>
            <a:ext cx="414201" cy="355649"/>
          </a:xfrm>
          <a:prstGeom prst="rect">
            <a:avLst/>
          </a:prstGeom>
        </p:spPr>
      </p:pic>
      <p:pic>
        <p:nvPicPr>
          <p:cNvPr id="59" name="Object 58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828884" y="9051350"/>
            <a:ext cx="1551132" cy="288380"/>
          </a:xfrm>
          <a:prstGeom prst="rect">
            <a:avLst/>
          </a:prstGeom>
        </p:spPr>
      </p:pic>
      <p:pic>
        <p:nvPicPr>
          <p:cNvPr id="60" name="Object 59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428363" y="9011197"/>
            <a:ext cx="403287" cy="355649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421456" y="7031208"/>
            <a:ext cx="2979977" cy="14286"/>
            <a:chOff x="421456" y="7031208"/>
            <a:chExt cx="2979977" cy="14286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421456" y="7031208"/>
              <a:ext cx="2979977" cy="14286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421456" y="7821929"/>
            <a:ext cx="2979977" cy="14286"/>
            <a:chOff x="421456" y="7821929"/>
            <a:chExt cx="2979977" cy="14286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421456" y="7821929"/>
              <a:ext cx="2979977" cy="14286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421456" y="8612649"/>
            <a:ext cx="2979977" cy="14286"/>
            <a:chOff x="421456" y="8612649"/>
            <a:chExt cx="2979977" cy="14286"/>
          </a:xfrm>
        </p:grpSpPr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421456" y="8612649"/>
              <a:ext cx="2979977" cy="14286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421456" y="9403370"/>
            <a:ext cx="2979977" cy="14286"/>
            <a:chOff x="421456" y="9403370"/>
            <a:chExt cx="2979977" cy="14286"/>
          </a:xfrm>
        </p:grpSpPr>
        <p:pic>
          <p:nvPicPr>
            <p:cNvPr id="71" name="Object 70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421456" y="9403370"/>
              <a:ext cx="2979977" cy="1428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18A8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402753" y="-142186"/>
            <a:ext cx="14781285" cy="10528817"/>
            <a:chOff x="3402753" y="-142186"/>
            <a:chExt cx="14781285" cy="1052881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3987890" y="-5406595"/>
              <a:ext cx="29562570" cy="21057633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02753" y="-142186"/>
              <a:ext cx="14781285" cy="1052881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818173" y="-1483244"/>
            <a:ext cx="9223757" cy="12063322"/>
            <a:chOff x="7818173" y="-1483244"/>
            <a:chExt cx="9223757" cy="1206332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7818173" y="-1483244"/>
              <a:ext cx="9223757" cy="12063322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5400000">
            <a:off x="16435044" y="1765765"/>
            <a:ext cx="2796559" cy="29097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5400000">
            <a:off x="17384714" y="9447924"/>
            <a:ext cx="871359" cy="278769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71374" y="1667478"/>
            <a:ext cx="2599518" cy="104980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75543" y="242714"/>
            <a:ext cx="1945034" cy="168168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659914" y="1927000"/>
            <a:ext cx="7388493" cy="21429"/>
            <a:chOff x="4659914" y="1927000"/>
            <a:chExt cx="7388493" cy="2142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659914" y="1927000"/>
              <a:ext cx="7388493" cy="21429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801544" y="1696839"/>
            <a:ext cx="614482" cy="42760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643817" y="4525169"/>
            <a:ext cx="7388493" cy="21429"/>
            <a:chOff x="4643817" y="4525169"/>
            <a:chExt cx="7388493" cy="2142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643817" y="4525169"/>
              <a:ext cx="7388493" cy="21429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785449" y="4295010"/>
            <a:ext cx="624634" cy="42734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5335967" y="8158585"/>
            <a:ext cx="6741177" cy="21429"/>
            <a:chOff x="5335967" y="8158585"/>
            <a:chExt cx="6741177" cy="2142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335967" y="8158585"/>
              <a:ext cx="6741177" cy="21429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830277" y="7928420"/>
            <a:ext cx="1063891" cy="427349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8137307" y="7167099"/>
            <a:ext cx="4149325" cy="1979187"/>
            <a:chOff x="8137307" y="7167099"/>
            <a:chExt cx="4149325" cy="1979187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062645" y="6177506"/>
              <a:ext cx="8298651" cy="3958374"/>
            </a:xfrm>
            <a:prstGeom prst="rect">
              <a:avLst/>
            </a:prstGeom>
          </p:spPr>
        </p:pic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137307" y="7167099"/>
              <a:ext cx="4149325" cy="1979187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9384687" y="7383525"/>
            <a:ext cx="1476844" cy="426387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8467039" y="7875972"/>
            <a:ext cx="3454502" cy="973197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2487280" y="7167099"/>
            <a:ext cx="4149325" cy="1979187"/>
            <a:chOff x="12487280" y="7167099"/>
            <a:chExt cx="4149325" cy="1979187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412617" y="6177506"/>
              <a:ext cx="8298651" cy="3958374"/>
            </a:xfrm>
            <a:prstGeom prst="rect">
              <a:avLst/>
            </a:prstGeom>
          </p:spPr>
        </p:pic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2487280" y="7167099"/>
              <a:ext cx="4149325" cy="1979187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3556572" y="7362591"/>
            <a:ext cx="1580510" cy="426387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2742572" y="7875972"/>
            <a:ext cx="3454464" cy="1045369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2152768" y="2616727"/>
            <a:ext cx="525869" cy="615167"/>
            <a:chOff x="12152768" y="2616727"/>
            <a:chExt cx="525869" cy="615167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5400000">
              <a:off x="12152768" y="2616727"/>
              <a:ext cx="525869" cy="61516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672574" y="1517236"/>
            <a:ext cx="5486256" cy="883893"/>
            <a:chOff x="9672574" y="1517236"/>
            <a:chExt cx="5486256" cy="883893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929446" y="1116085"/>
              <a:ext cx="10972513" cy="1767786"/>
            </a:xfrm>
            <a:prstGeom prst="rect">
              <a:avLst/>
            </a:prstGeom>
          </p:spPr>
        </p:pic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9672574" y="1517236"/>
              <a:ext cx="5486256" cy="883893"/>
            </a:xfrm>
            <a:prstGeom prst="rect">
              <a:avLst/>
            </a:prstGeom>
          </p:spPr>
        </p:pic>
      </p:grpSp>
      <p:pic>
        <p:nvPicPr>
          <p:cNvPr id="44" name="Object 43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9670665" y="1691265"/>
            <a:ext cx="4833473" cy="523521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1981637" y="5717892"/>
            <a:ext cx="868130" cy="1015549"/>
            <a:chOff x="11981637" y="5717892"/>
            <a:chExt cx="868130" cy="1015549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 rot="5400000">
              <a:off x="11981637" y="5717892"/>
              <a:ext cx="868130" cy="101554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0182364" y="3573441"/>
            <a:ext cx="4409186" cy="2015030"/>
            <a:chOff x="10182364" y="3573441"/>
            <a:chExt cx="4409186" cy="2015030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7977771" y="2565926"/>
              <a:ext cx="8818371" cy="4030060"/>
            </a:xfrm>
            <a:prstGeom prst="rect">
              <a:avLst/>
            </a:prstGeom>
          </p:spPr>
        </p:pic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0182364" y="3573441"/>
              <a:ext cx="4409186" cy="2015030"/>
            </a:xfrm>
            <a:prstGeom prst="rect">
              <a:avLst/>
            </a:prstGeom>
          </p:spPr>
        </p:pic>
      </p:grpSp>
      <p:pic>
        <p:nvPicPr>
          <p:cNvPr id="52" name="Object 51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1410287" y="3712058"/>
            <a:ext cx="1360158" cy="426396"/>
          </a:xfrm>
          <a:prstGeom prst="rect">
            <a:avLst/>
          </a:prstGeom>
        </p:spPr>
      </p:pic>
      <p:pic>
        <p:nvPicPr>
          <p:cNvPr id="53" name="Object 52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0596367" y="4225434"/>
            <a:ext cx="3454464" cy="973940"/>
          </a:xfrm>
          <a:prstGeom prst="rect">
            <a:avLst/>
          </a:prstGeom>
        </p:spPr>
      </p:pic>
      <p:pic>
        <p:nvPicPr>
          <p:cNvPr id="54" name="Object 53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828880" y="6676674"/>
            <a:ext cx="797932" cy="285018"/>
          </a:xfrm>
          <a:prstGeom prst="rect">
            <a:avLst/>
          </a:prstGeom>
        </p:spPr>
      </p:pic>
      <p:pic>
        <p:nvPicPr>
          <p:cNvPr id="55" name="Object 54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428363" y="6636531"/>
            <a:ext cx="341810" cy="355648"/>
          </a:xfrm>
          <a:prstGeom prst="rect">
            <a:avLst/>
          </a:prstGeom>
        </p:spPr>
      </p:pic>
      <p:pic>
        <p:nvPicPr>
          <p:cNvPr id="56" name="Object 55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828884" y="7446007"/>
            <a:ext cx="1349618" cy="285018"/>
          </a:xfrm>
          <a:prstGeom prst="rect">
            <a:avLst/>
          </a:prstGeom>
        </p:spPr>
      </p:pic>
      <p:pic>
        <p:nvPicPr>
          <p:cNvPr id="57" name="Object 56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428363" y="7405864"/>
            <a:ext cx="402658" cy="355649"/>
          </a:xfrm>
          <a:prstGeom prst="rect">
            <a:avLst/>
          </a:prstGeom>
        </p:spPr>
      </p:pic>
      <p:pic>
        <p:nvPicPr>
          <p:cNvPr id="58" name="Object 57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828884" y="8205817"/>
            <a:ext cx="1879494" cy="285189"/>
          </a:xfrm>
          <a:prstGeom prst="rect">
            <a:avLst/>
          </a:prstGeom>
        </p:spPr>
      </p:pic>
      <p:pic>
        <p:nvPicPr>
          <p:cNvPr id="59" name="Object 58"/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428363" y="8165683"/>
            <a:ext cx="403287" cy="355649"/>
          </a:xfrm>
          <a:prstGeom prst="rect">
            <a:avLst/>
          </a:prstGeom>
        </p:spPr>
      </p:pic>
      <p:pic>
        <p:nvPicPr>
          <p:cNvPr id="60" name="Object 59"/>
          <p:cNvPicPr>
            <a:picLocks noChangeAspect="1"/>
          </p:cNvPicPr>
          <p:nvPr/>
        </p:nvPicPr>
        <p:blipFill>
          <a:blip r:embed="rId35" cstate="print"/>
          <a:stretch>
            <a:fillRect/>
          </a:stretch>
        </p:blipFill>
        <p:spPr>
          <a:xfrm>
            <a:off x="828884" y="9051350"/>
            <a:ext cx="1551132" cy="288380"/>
          </a:xfrm>
          <a:prstGeom prst="rect">
            <a:avLst/>
          </a:prstGeom>
        </p:spPr>
      </p:pic>
      <p:pic>
        <p:nvPicPr>
          <p:cNvPr id="61" name="Object 60"/>
          <p:cNvPicPr>
            <a:picLocks noChangeAspect="1"/>
          </p:cNvPicPr>
          <p:nvPr/>
        </p:nvPicPr>
        <p:blipFill>
          <a:blip r:embed="rId36" cstate="print"/>
          <a:stretch>
            <a:fillRect/>
          </a:stretch>
        </p:blipFill>
        <p:spPr>
          <a:xfrm>
            <a:off x="428363" y="9011197"/>
            <a:ext cx="403287" cy="355649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421456" y="7031208"/>
            <a:ext cx="2979977" cy="14286"/>
            <a:chOff x="421456" y="7031208"/>
            <a:chExt cx="2979977" cy="14286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421456" y="7031208"/>
              <a:ext cx="2979977" cy="14286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421456" y="7821929"/>
            <a:ext cx="2979977" cy="14286"/>
            <a:chOff x="421456" y="7821929"/>
            <a:chExt cx="2979977" cy="14286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421456" y="7821929"/>
              <a:ext cx="2979977" cy="14286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421456" y="8612649"/>
            <a:ext cx="2979977" cy="14286"/>
            <a:chOff x="421456" y="8612649"/>
            <a:chExt cx="2979977" cy="14286"/>
          </a:xfrm>
        </p:grpSpPr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421456" y="8612649"/>
              <a:ext cx="2979977" cy="14286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421456" y="9403370"/>
            <a:ext cx="2979977" cy="14286"/>
            <a:chOff x="421456" y="9403370"/>
            <a:chExt cx="2979977" cy="14286"/>
          </a:xfrm>
        </p:grpSpPr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421456" y="9403370"/>
              <a:ext cx="2979977" cy="1428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18A8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579295" y="-468454"/>
            <a:ext cx="14781285" cy="10754169"/>
            <a:chOff x="3579295" y="-468454"/>
            <a:chExt cx="14781285" cy="10754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3811348" y="-5845539"/>
              <a:ext cx="29562570" cy="21508337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79295" y="-468454"/>
              <a:ext cx="14781285" cy="1075416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52326" y="1619858"/>
            <a:ext cx="2115662" cy="60130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27923" y="242714"/>
            <a:ext cx="1896700" cy="160853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21456" y="7031208"/>
            <a:ext cx="2979977" cy="14286"/>
            <a:chOff x="421456" y="7031208"/>
            <a:chExt cx="2979977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21456" y="7031208"/>
              <a:ext cx="2979977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1456" y="7821929"/>
            <a:ext cx="2979977" cy="14286"/>
            <a:chOff x="421456" y="7821929"/>
            <a:chExt cx="2979977" cy="1428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1456" y="7821929"/>
              <a:ext cx="2979977" cy="142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21456" y="8612649"/>
            <a:ext cx="2979977" cy="14286"/>
            <a:chOff x="421456" y="8612649"/>
            <a:chExt cx="2979977" cy="1428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1456" y="8612649"/>
              <a:ext cx="2979977" cy="14286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05245" y="6576367"/>
            <a:ext cx="2877760" cy="444188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6189" y="6558077"/>
            <a:ext cx="537731" cy="521902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-1591" y="7400865"/>
            <a:ext cx="632969" cy="521903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05318" y="8163063"/>
            <a:ext cx="1530056" cy="442304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71" y="8168311"/>
            <a:ext cx="600553" cy="486220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03225" y="7439371"/>
            <a:ext cx="1594617" cy="44418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4602550" y="2166778"/>
            <a:ext cx="7151324" cy="4064522"/>
            <a:chOff x="4602550" y="2166778"/>
            <a:chExt cx="7151324" cy="4064522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602550" y="2166778"/>
              <a:ext cx="7151324" cy="406452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000764" y="3868911"/>
            <a:ext cx="2860928" cy="363575"/>
            <a:chOff x="5000764" y="3868911"/>
            <a:chExt cx="2860928" cy="363575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000764" y="3868911"/>
              <a:ext cx="2860928" cy="363575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7811066" y="3761672"/>
            <a:ext cx="740468" cy="640268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4892947" y="4843107"/>
            <a:ext cx="5576990" cy="363575"/>
            <a:chOff x="4892947" y="4843107"/>
            <a:chExt cx="5576990" cy="363575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892947" y="4843107"/>
              <a:ext cx="5576990" cy="363575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0246804" y="4679257"/>
            <a:ext cx="740544" cy="640525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18A8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579295" y="-468454"/>
            <a:ext cx="14781285" cy="10754169"/>
            <a:chOff x="3579295" y="-468454"/>
            <a:chExt cx="14781285" cy="10754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3811348" y="-5845539"/>
              <a:ext cx="29562570" cy="21508337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79295" y="-468454"/>
              <a:ext cx="14781285" cy="1075416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52326" y="1619858"/>
            <a:ext cx="2115662" cy="60130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27923" y="242714"/>
            <a:ext cx="1896700" cy="160853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21456" y="7031208"/>
            <a:ext cx="2979977" cy="14286"/>
            <a:chOff x="421456" y="7031208"/>
            <a:chExt cx="2979977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21456" y="7031208"/>
              <a:ext cx="2979977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1456" y="7821929"/>
            <a:ext cx="2979977" cy="14286"/>
            <a:chOff x="421456" y="7821929"/>
            <a:chExt cx="2979977" cy="1428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1456" y="7821929"/>
              <a:ext cx="2979977" cy="142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21456" y="8612649"/>
            <a:ext cx="2979977" cy="14286"/>
            <a:chOff x="421456" y="8612649"/>
            <a:chExt cx="2979977" cy="1428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1456" y="8612649"/>
              <a:ext cx="2979977" cy="14286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05245" y="6576367"/>
            <a:ext cx="2877760" cy="444188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6189" y="6558077"/>
            <a:ext cx="537731" cy="521902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-1591" y="7400865"/>
            <a:ext cx="632969" cy="521903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05318" y="8163063"/>
            <a:ext cx="1530056" cy="442304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71" y="8168311"/>
            <a:ext cx="600553" cy="486220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03225" y="7439371"/>
            <a:ext cx="1594617" cy="44418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4753860" y="1930817"/>
            <a:ext cx="8539673" cy="3550706"/>
            <a:chOff x="4753860" y="1930817"/>
            <a:chExt cx="8539673" cy="355070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753860" y="1930817"/>
              <a:ext cx="8539673" cy="355070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18A8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658962" y="133996"/>
            <a:ext cx="1579110" cy="168168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664917" y="-491542"/>
            <a:ext cx="14781285" cy="10754169"/>
            <a:chOff x="3664917" y="-491542"/>
            <a:chExt cx="14781285" cy="1075416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3725726" y="-5868627"/>
              <a:ext cx="29562570" cy="21508337"/>
            </a:xfrm>
            <a:prstGeom prst="rect">
              <a:avLst/>
            </a:prstGeom>
          </p:spPr>
        </p:pic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664917" y="-491542"/>
              <a:ext cx="14781285" cy="10754169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52326" y="1619858"/>
            <a:ext cx="895785" cy="580938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75542" y="242714"/>
            <a:ext cx="1579110" cy="168168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21456" y="7031208"/>
            <a:ext cx="2979977" cy="14286"/>
            <a:chOff x="421456" y="7031208"/>
            <a:chExt cx="2979977" cy="1428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21456" y="7031208"/>
              <a:ext cx="2979977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1456" y="7821929"/>
            <a:ext cx="2979977" cy="14286"/>
            <a:chOff x="421456" y="7821929"/>
            <a:chExt cx="2979977" cy="1428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1456" y="7821929"/>
              <a:ext cx="2979977" cy="142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21456" y="8612649"/>
            <a:ext cx="2979977" cy="14286"/>
            <a:chOff x="421456" y="8612649"/>
            <a:chExt cx="2979977" cy="1428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1456" y="8612649"/>
              <a:ext cx="2979977" cy="1428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21456" y="9403370"/>
            <a:ext cx="2979977" cy="14286"/>
            <a:chOff x="421456" y="9403370"/>
            <a:chExt cx="2979977" cy="1428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1456" y="9403370"/>
              <a:ext cx="2979977" cy="14286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69512" y="6601556"/>
            <a:ext cx="695446" cy="453712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6189" y="6558077"/>
            <a:ext cx="537731" cy="521902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24233" y="7390388"/>
            <a:ext cx="2714351" cy="522951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-1591" y="7400865"/>
            <a:ext cx="632969" cy="521903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92212" y="8174043"/>
            <a:ext cx="1907113" cy="518503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71" y="8168311"/>
            <a:ext cx="600553" cy="486220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63734" y="9019576"/>
            <a:ext cx="2165475" cy="518503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7997" y="8913694"/>
            <a:ext cx="610077" cy="48622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4884874" y="2542056"/>
            <a:ext cx="11841005" cy="6516989"/>
            <a:chOff x="4884874" y="2542056"/>
            <a:chExt cx="11841005" cy="6516989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884874" y="2542056"/>
              <a:ext cx="11841005" cy="6516989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4362088" y="46826"/>
            <a:ext cx="7988695" cy="109271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18A8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664917" y="-491542"/>
            <a:ext cx="14781285" cy="10754169"/>
            <a:chOff x="3664917" y="-491542"/>
            <a:chExt cx="14781285" cy="10754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3725726" y="-5868627"/>
              <a:ext cx="29562570" cy="21508337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64917" y="-491542"/>
              <a:ext cx="14781285" cy="1075416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52326" y="1619858"/>
            <a:ext cx="895785" cy="58093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75542" y="242714"/>
            <a:ext cx="1579110" cy="168168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21456" y="7031208"/>
            <a:ext cx="2979977" cy="14286"/>
            <a:chOff x="421456" y="7031208"/>
            <a:chExt cx="2979977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21456" y="7031208"/>
              <a:ext cx="2979977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1456" y="7821929"/>
            <a:ext cx="2979977" cy="14286"/>
            <a:chOff x="421456" y="7821929"/>
            <a:chExt cx="2979977" cy="1428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1456" y="7821929"/>
              <a:ext cx="2979977" cy="142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21456" y="8612649"/>
            <a:ext cx="2979977" cy="14286"/>
            <a:chOff x="421456" y="8612649"/>
            <a:chExt cx="2979977" cy="1428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1456" y="8612649"/>
              <a:ext cx="2979977" cy="1428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21456" y="9403370"/>
            <a:ext cx="2979977" cy="14286"/>
            <a:chOff x="421456" y="9403370"/>
            <a:chExt cx="2979977" cy="1428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1456" y="9403370"/>
              <a:ext cx="2979977" cy="14286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69512" y="6601556"/>
            <a:ext cx="695446" cy="453712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6189" y="6558077"/>
            <a:ext cx="537731" cy="521902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24233" y="7390388"/>
            <a:ext cx="2714351" cy="522951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-1591" y="7400865"/>
            <a:ext cx="632969" cy="521903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92212" y="8174043"/>
            <a:ext cx="1907113" cy="518503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71" y="8168311"/>
            <a:ext cx="600553" cy="486220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63734" y="9019576"/>
            <a:ext cx="2165475" cy="518503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7997" y="8913694"/>
            <a:ext cx="610077" cy="48622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5048006" y="2460653"/>
            <a:ext cx="11629128" cy="4201023"/>
            <a:chOff x="5048006" y="2460653"/>
            <a:chExt cx="11629128" cy="4201023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048006" y="2460653"/>
              <a:ext cx="11629128" cy="420102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758459" y="2609874"/>
            <a:ext cx="2594201" cy="1517979"/>
            <a:chOff x="9758459" y="2609874"/>
            <a:chExt cx="2594201" cy="1517979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758459" y="2609874"/>
              <a:ext cx="2594201" cy="151797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3717588" y="2609874"/>
            <a:ext cx="2594201" cy="1517979"/>
            <a:chOff x="13717588" y="2609874"/>
            <a:chExt cx="2594201" cy="1517979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3717588" y="2609874"/>
              <a:ext cx="2594201" cy="1517979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4991729" y="7500647"/>
            <a:ext cx="5923506" cy="729382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4390660" y="46826"/>
            <a:ext cx="11579430" cy="188740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18A8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579295" y="-468454"/>
            <a:ext cx="14781285" cy="10754169"/>
            <a:chOff x="3579295" y="-468454"/>
            <a:chExt cx="14781285" cy="10754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3811348" y="-5845539"/>
              <a:ext cx="29562570" cy="21508337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79295" y="-468454"/>
              <a:ext cx="14781285" cy="1075416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52326" y="1619858"/>
            <a:ext cx="895785" cy="58093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75542" y="242714"/>
            <a:ext cx="1579110" cy="168168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21456" y="7031208"/>
            <a:ext cx="2979977" cy="14286"/>
            <a:chOff x="421456" y="7031208"/>
            <a:chExt cx="2979977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21456" y="7031208"/>
              <a:ext cx="2979977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1456" y="7821929"/>
            <a:ext cx="2979977" cy="14286"/>
            <a:chOff x="421456" y="7821929"/>
            <a:chExt cx="2979977" cy="1428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1456" y="7821929"/>
              <a:ext cx="2979977" cy="142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21456" y="8612649"/>
            <a:ext cx="2979977" cy="14286"/>
            <a:chOff x="421456" y="8612649"/>
            <a:chExt cx="2979977" cy="1428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1456" y="8612649"/>
              <a:ext cx="2979977" cy="1428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21456" y="9403370"/>
            <a:ext cx="2979977" cy="14286"/>
            <a:chOff x="421456" y="9403370"/>
            <a:chExt cx="2979977" cy="1428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1456" y="9403370"/>
              <a:ext cx="2979977" cy="14286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69512" y="6601556"/>
            <a:ext cx="695446" cy="453712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6189" y="6558077"/>
            <a:ext cx="537731" cy="521902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24233" y="7390388"/>
            <a:ext cx="2714351" cy="522951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-1591" y="7400865"/>
            <a:ext cx="632969" cy="521903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92212" y="8174043"/>
            <a:ext cx="1907113" cy="518503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71" y="8168311"/>
            <a:ext cx="600553" cy="486220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63734" y="9019576"/>
            <a:ext cx="2165475" cy="518503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7997" y="8913694"/>
            <a:ext cx="610077" cy="48622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4273248" y="1781908"/>
            <a:ext cx="13294376" cy="6431604"/>
            <a:chOff x="4273248" y="1781908"/>
            <a:chExt cx="13294376" cy="6431604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273248" y="1781908"/>
              <a:ext cx="13294376" cy="6431604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4390660" y="46826"/>
            <a:ext cx="8100819" cy="1095118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1318654" y="2891893"/>
            <a:ext cx="1789423" cy="1220200"/>
            <a:chOff x="11318654" y="2891893"/>
            <a:chExt cx="1789423" cy="1220200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1318654" y="2891893"/>
              <a:ext cx="1789423" cy="122020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3108077" y="2891893"/>
            <a:ext cx="1789423" cy="1220200"/>
            <a:chOff x="13108077" y="2891893"/>
            <a:chExt cx="1789423" cy="1220200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3108077" y="2891893"/>
              <a:ext cx="1789423" cy="122020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3662190" y="4112093"/>
            <a:ext cx="1789423" cy="1220200"/>
            <a:chOff x="13662190" y="4112093"/>
            <a:chExt cx="1789423" cy="1220200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3662190" y="4112093"/>
              <a:ext cx="1789423" cy="122020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603073" y="3028689"/>
            <a:ext cx="1789423" cy="1220200"/>
            <a:chOff x="6603073" y="3028689"/>
            <a:chExt cx="1789423" cy="1220200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603073" y="3028689"/>
              <a:ext cx="1789423" cy="1220200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8392496" y="6601729"/>
            <a:ext cx="1789423" cy="1220200"/>
            <a:chOff x="8392496" y="6601729"/>
            <a:chExt cx="1789423" cy="1220200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392496" y="6601729"/>
              <a:ext cx="1789423" cy="122020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7353434" y="4722193"/>
            <a:ext cx="1789423" cy="1220200"/>
            <a:chOff x="7353434" y="4722193"/>
            <a:chExt cx="1789423" cy="1220200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353434" y="4722193"/>
              <a:ext cx="1789423" cy="1220200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8943284" y="4328609"/>
            <a:ext cx="1838624" cy="1628496"/>
            <a:chOff x="8943284" y="4328609"/>
            <a:chExt cx="1838624" cy="1628496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943284" y="4328609"/>
              <a:ext cx="1838624" cy="1628496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6458722" y="6601729"/>
            <a:ext cx="1789423" cy="1220200"/>
            <a:chOff x="6458722" y="6601729"/>
            <a:chExt cx="1789423" cy="1220200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458722" y="6601729"/>
              <a:ext cx="1789423" cy="1220200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4839780" y="2362027"/>
            <a:ext cx="1574436" cy="1624577"/>
            <a:chOff x="14839780" y="2362027"/>
            <a:chExt cx="1574436" cy="1624577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4839780" y="2362027"/>
              <a:ext cx="1574436" cy="1624577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1376374" y="2113774"/>
            <a:ext cx="1197386" cy="1060542"/>
            <a:chOff x="11376374" y="2113774"/>
            <a:chExt cx="1197386" cy="1060542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1376374" y="2113774"/>
              <a:ext cx="1197386" cy="1060542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5161909" y="4049271"/>
            <a:ext cx="2504614" cy="948438"/>
            <a:chOff x="15161909" y="4049271"/>
            <a:chExt cx="2504614" cy="948438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5161909" y="4049271"/>
              <a:ext cx="2504614" cy="948438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6458722" y="1753999"/>
            <a:ext cx="2191003" cy="1395387"/>
            <a:chOff x="6458722" y="1753999"/>
            <a:chExt cx="2191003" cy="1395387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6458722" y="1753999"/>
              <a:ext cx="2191003" cy="1395387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6603073" y="7821929"/>
            <a:ext cx="1356787" cy="1156748"/>
            <a:chOff x="6603073" y="7821929"/>
            <a:chExt cx="1356787" cy="1156748"/>
          </a:xfrm>
        </p:grpSpPr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6603073" y="7821929"/>
              <a:ext cx="1356787" cy="1156748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9386334" y="7821929"/>
            <a:ext cx="1395574" cy="1880264"/>
            <a:chOff x="9386334" y="7821929"/>
            <a:chExt cx="1395574" cy="1880264"/>
          </a:xfrm>
        </p:grpSpPr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9386334" y="7821929"/>
              <a:ext cx="1395574" cy="188026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18A8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579295" y="-468454"/>
            <a:ext cx="14781285" cy="10754169"/>
            <a:chOff x="3579295" y="-468454"/>
            <a:chExt cx="14781285" cy="10754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3811348" y="-5845539"/>
              <a:ext cx="29562570" cy="21508337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79295" y="-468454"/>
              <a:ext cx="14781285" cy="1075416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61850" y="1619858"/>
            <a:ext cx="886262" cy="58093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27924" y="242714"/>
            <a:ext cx="1896700" cy="160995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21456" y="7031208"/>
            <a:ext cx="2979977" cy="14286"/>
            <a:chOff x="421456" y="7031208"/>
            <a:chExt cx="2979977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21456" y="7031208"/>
              <a:ext cx="2979977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1456" y="7821929"/>
            <a:ext cx="2979977" cy="14286"/>
            <a:chOff x="421456" y="7821929"/>
            <a:chExt cx="2979977" cy="1428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1456" y="7821929"/>
              <a:ext cx="2979977" cy="142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21456" y="8612649"/>
            <a:ext cx="2979977" cy="14286"/>
            <a:chOff x="421456" y="8612649"/>
            <a:chExt cx="2979977" cy="1428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1456" y="8612649"/>
              <a:ext cx="2979977" cy="14286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05245" y="6576367"/>
            <a:ext cx="2877760" cy="444188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6189" y="6558077"/>
            <a:ext cx="537731" cy="521902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-1591" y="7400865"/>
            <a:ext cx="632969" cy="521903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05318" y="8163063"/>
            <a:ext cx="1530056" cy="442304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71" y="8168311"/>
            <a:ext cx="600553" cy="486220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03225" y="7439371"/>
            <a:ext cx="1594617" cy="444188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362088" y="46826"/>
            <a:ext cx="4037390" cy="107366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3579295" y="960072"/>
            <a:ext cx="15697693" cy="8712220"/>
            <a:chOff x="3579295" y="960072"/>
            <a:chExt cx="15697693" cy="8712220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579295" y="960072"/>
              <a:ext cx="15697693" cy="871222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18A8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639860" y="-500953"/>
            <a:ext cx="14781285" cy="10754169"/>
            <a:chOff x="3639860" y="-500953"/>
            <a:chExt cx="14781285" cy="10754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3750783" y="-5878037"/>
              <a:ext cx="29562570" cy="21508337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39860" y="-500953"/>
              <a:ext cx="14781285" cy="1075416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61850" y="1619858"/>
            <a:ext cx="886262" cy="58093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27924" y="242714"/>
            <a:ext cx="1896700" cy="160995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21456" y="7031208"/>
            <a:ext cx="2979977" cy="14286"/>
            <a:chOff x="421456" y="7031208"/>
            <a:chExt cx="2979977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21456" y="7031208"/>
              <a:ext cx="2979977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1456" y="7821929"/>
            <a:ext cx="2979977" cy="14286"/>
            <a:chOff x="421456" y="7821929"/>
            <a:chExt cx="2979977" cy="1428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1456" y="7821929"/>
              <a:ext cx="2979977" cy="142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21456" y="8612649"/>
            <a:ext cx="2979977" cy="14286"/>
            <a:chOff x="421456" y="8612649"/>
            <a:chExt cx="2979977" cy="1428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1456" y="8612649"/>
              <a:ext cx="2979977" cy="14286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05245" y="6576367"/>
            <a:ext cx="2877760" cy="444188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6189" y="6558077"/>
            <a:ext cx="537731" cy="521902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-1591" y="7400865"/>
            <a:ext cx="632969" cy="521903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05318" y="8163063"/>
            <a:ext cx="1530056" cy="442304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71" y="8168311"/>
            <a:ext cx="600553" cy="486220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03225" y="7439371"/>
            <a:ext cx="1594617" cy="44418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4353964" y="1779794"/>
            <a:ext cx="12811438" cy="5613842"/>
            <a:chOff x="4353964" y="1779794"/>
            <a:chExt cx="12811438" cy="5613842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353964" y="1779794"/>
              <a:ext cx="12811438" cy="561384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597668" y="4019455"/>
            <a:ext cx="2860928" cy="363575"/>
            <a:chOff x="4597668" y="4019455"/>
            <a:chExt cx="2860928" cy="363575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597668" y="4019455"/>
              <a:ext cx="2860928" cy="363575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7407970" y="3912216"/>
            <a:ext cx="740468" cy="640268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5684542" y="6552932"/>
            <a:ext cx="3730371" cy="342521"/>
            <a:chOff x="5684542" y="6552932"/>
            <a:chExt cx="3730371" cy="342521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684542" y="6552932"/>
              <a:ext cx="3730371" cy="342521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9345553" y="6517685"/>
            <a:ext cx="709322" cy="614751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4286346" y="7773359"/>
            <a:ext cx="6092757" cy="614776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4286343" y="8418160"/>
            <a:ext cx="12308281" cy="1353595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4362088" y="46826"/>
            <a:ext cx="7670571" cy="107366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18A8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648559" y="-381792"/>
            <a:ext cx="14781285" cy="10754169"/>
            <a:chOff x="3648559" y="-381792"/>
            <a:chExt cx="14781285" cy="10754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3742084" y="-5758877"/>
              <a:ext cx="29562570" cy="21508337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48559" y="-381792"/>
              <a:ext cx="14781285" cy="1075416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52326" y="1619858"/>
            <a:ext cx="2505529" cy="100896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27923" y="242714"/>
            <a:ext cx="1896700" cy="160853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21456" y="7031208"/>
            <a:ext cx="2979977" cy="14286"/>
            <a:chOff x="421456" y="7031208"/>
            <a:chExt cx="2979977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21456" y="7031208"/>
              <a:ext cx="2979977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1456" y="7821929"/>
            <a:ext cx="2979977" cy="14286"/>
            <a:chOff x="421456" y="7821929"/>
            <a:chExt cx="2979977" cy="1428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1456" y="7821929"/>
              <a:ext cx="2979977" cy="142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21456" y="8612649"/>
            <a:ext cx="2979977" cy="14286"/>
            <a:chOff x="421456" y="8612649"/>
            <a:chExt cx="2979977" cy="1428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1456" y="8612649"/>
              <a:ext cx="2979977" cy="14286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05245" y="6576367"/>
            <a:ext cx="2877760" cy="444188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6189" y="6558077"/>
            <a:ext cx="537731" cy="521902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-1591" y="7400865"/>
            <a:ext cx="632969" cy="521903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05318" y="8163063"/>
            <a:ext cx="1530056" cy="442304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71" y="8168311"/>
            <a:ext cx="600553" cy="486220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03225" y="7439371"/>
            <a:ext cx="1594617" cy="444188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304706" y="1605811"/>
            <a:ext cx="13924662" cy="738396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4369467" y="3830249"/>
            <a:ext cx="10302569" cy="3392394"/>
            <a:chOff x="4369467" y="3830249"/>
            <a:chExt cx="10302569" cy="3392394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369467" y="3830249"/>
              <a:ext cx="10302569" cy="3392394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4362088" y="46826"/>
            <a:ext cx="11278609" cy="108319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4369467" y="2344899"/>
            <a:ext cx="882391" cy="406849"/>
            <a:chOff x="4369467" y="2344899"/>
            <a:chExt cx="882391" cy="406849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369467" y="2344899"/>
              <a:ext cx="882391" cy="40684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347801" y="8127100"/>
            <a:ext cx="882391" cy="406849"/>
            <a:chOff x="4347801" y="8127100"/>
            <a:chExt cx="882391" cy="406849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347801" y="8127100"/>
              <a:ext cx="882391" cy="40684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18A8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648559" y="-381792"/>
            <a:ext cx="14781285" cy="10754169"/>
            <a:chOff x="3648559" y="-381792"/>
            <a:chExt cx="14781285" cy="10754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3742084" y="-5758877"/>
              <a:ext cx="29562570" cy="21508337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48559" y="-381792"/>
              <a:ext cx="14781285" cy="1075416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52326" y="1619858"/>
            <a:ext cx="2505529" cy="100896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27923" y="242714"/>
            <a:ext cx="1896700" cy="160853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21456" y="7031208"/>
            <a:ext cx="2979977" cy="14286"/>
            <a:chOff x="421456" y="7031208"/>
            <a:chExt cx="2979977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21456" y="7031208"/>
              <a:ext cx="2979977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1456" y="7821929"/>
            <a:ext cx="2979977" cy="14286"/>
            <a:chOff x="421456" y="7821929"/>
            <a:chExt cx="2979977" cy="1428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1456" y="7821929"/>
              <a:ext cx="2979977" cy="142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21456" y="8612649"/>
            <a:ext cx="2979977" cy="14286"/>
            <a:chOff x="421456" y="8612649"/>
            <a:chExt cx="2979977" cy="1428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1456" y="8612649"/>
              <a:ext cx="2979977" cy="14286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05245" y="6576367"/>
            <a:ext cx="2877760" cy="444188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6189" y="6558077"/>
            <a:ext cx="537731" cy="521902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-1591" y="7400865"/>
            <a:ext cx="632969" cy="521903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05318" y="8163063"/>
            <a:ext cx="1530056" cy="442304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71" y="8168311"/>
            <a:ext cx="600553" cy="486220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03225" y="7439371"/>
            <a:ext cx="1594617" cy="444188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344068" y="1421039"/>
            <a:ext cx="13835280" cy="1535957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4362088" y="46826"/>
            <a:ext cx="6092790" cy="107366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4396452" y="3251380"/>
            <a:ext cx="13285499" cy="3808642"/>
            <a:chOff x="4396452" y="3251380"/>
            <a:chExt cx="13285499" cy="3808642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396452" y="3251380"/>
              <a:ext cx="13285499" cy="380864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396448" y="1933215"/>
            <a:ext cx="882391" cy="406849"/>
            <a:chOff x="4396448" y="1933215"/>
            <a:chExt cx="882391" cy="406849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396448" y="1933215"/>
              <a:ext cx="882391" cy="40684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사용자 지정</PresentationFormat>
  <Paragraphs>0</Paragraphs>
  <Slides>27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0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한대건/Mobility</cp:lastModifiedBy>
  <cp:revision>3</cp:revision>
  <dcterms:created xsi:type="dcterms:W3CDTF">2023-02-15T14:07:15Z</dcterms:created>
  <dcterms:modified xsi:type="dcterms:W3CDTF">2023-07-06T03:04:14Z</dcterms:modified>
</cp:coreProperties>
</file>